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  <p:sldId id="276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Sandra Martínez Lorenzo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5" y="1916832"/>
            <a:ext cx="8741801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340768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BIBLIOGRAFÍA</a:t>
            </a:r>
          </a:p>
          <a:p>
            <a:endParaRPr lang="es-ES" sz="2400" i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CÓDIGO CIVIL PARA EL ESTADO DE HIDALGO.</a:t>
            </a:r>
            <a:r>
              <a:rPr lang="es-ES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767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43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SANDI</cp:lastModifiedBy>
  <cp:revision>22</cp:revision>
  <dcterms:created xsi:type="dcterms:W3CDTF">2012-08-07T16:35:15Z</dcterms:created>
  <dcterms:modified xsi:type="dcterms:W3CDTF">2016-02-10T04:42:32Z</dcterms:modified>
</cp:coreProperties>
</file>