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64" r:id="rId2"/>
    <p:sldId id="275" r:id="rId3"/>
    <p:sldId id="276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4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5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11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7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Derecho</a:t>
            </a:r>
            <a:endParaRPr lang="es-MX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Naturaleza, definición y alcances de los títulos de crédito</a:t>
            </a:r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Sandra Martínez Lorenzo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11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7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</a:p>
        </p:txBody>
      </p:sp>
      <p:pic>
        <p:nvPicPr>
          <p:cNvPr id="7" name="0 Imagen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7" y="1752243"/>
            <a:ext cx="8741801" cy="5073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23528" y="692696"/>
            <a:ext cx="84969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Bibliografía</a:t>
            </a:r>
          </a:p>
          <a:p>
            <a:endParaRPr lang="es-MX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Código de Comercio (2015)</a:t>
            </a:r>
          </a:p>
          <a:p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Ley General de ´Títulos y Operaciones de Crédito (2015</a:t>
            </a:r>
          </a:p>
          <a:p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Mantilla Molina, Roberto I. Derecho Mercantil. Editorial Porrúa. México, 1998</a:t>
            </a:r>
            <a:endParaRPr lang="es-MX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5596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79</Words>
  <Application>Microsoft Office PowerPoint</Application>
  <PresentationFormat>Presentación en pantalla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SANDI</cp:lastModifiedBy>
  <cp:revision>22</cp:revision>
  <dcterms:created xsi:type="dcterms:W3CDTF">2012-08-07T16:35:15Z</dcterms:created>
  <dcterms:modified xsi:type="dcterms:W3CDTF">2016-02-10T04:25:40Z</dcterms:modified>
</cp:coreProperties>
</file>