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648" r:id="rId1"/>
  </p:sldMasterIdLst>
  <p:sldIdLst>
    <p:sldId id="264" r:id="rId2"/>
    <p:sldId id="275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8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3" y="273053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4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3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09/02/2016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3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chemeClr val="bg1">
                <a:shade val="20000"/>
                <a:satMod val="25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1979712" y="2564904"/>
            <a:ext cx="54006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Licenciatura en Derecho</a:t>
            </a: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1"/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Tema: </a:t>
            </a:r>
            <a:r>
              <a:rPr lang="es-ES" sz="28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1.1 </a:t>
            </a:r>
            <a:r>
              <a:rPr lang="es-MX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Antecedentes</a:t>
            </a:r>
            <a:endParaRPr lang="es-MX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MX" sz="2800" b="1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MX" sz="20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Lic. Sandra Martínez Lorenzo</a:t>
            </a:r>
          </a:p>
          <a:p>
            <a:pPr algn="ctr"/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Enero – Junio </a:t>
            </a:r>
            <a:r>
              <a:rPr lang="es-MX" sz="23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2016</a:t>
            </a:r>
            <a:endParaRPr lang="es-MX" sz="23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589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9" y="404665"/>
            <a:ext cx="676907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5" y="260648"/>
            <a:ext cx="1163767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100" y="1916832"/>
            <a:ext cx="8955800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09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36</Words>
  <Application>Microsoft Office PowerPoint</Application>
  <PresentationFormat>Presentación en pantalla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SANDI</cp:lastModifiedBy>
  <cp:revision>23</cp:revision>
  <dcterms:created xsi:type="dcterms:W3CDTF">2012-08-07T16:35:15Z</dcterms:created>
  <dcterms:modified xsi:type="dcterms:W3CDTF">2016-02-10T04:32:04Z</dcterms:modified>
</cp:coreProperties>
</file>