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48" r:id="rId1"/>
  </p:sldMasterIdLst>
  <p:sldIdLst>
    <p:sldId id="264" r:id="rId2"/>
    <p:sldId id="275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074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04/02/2016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04/02/2016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04/02/2016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04/02/2016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04/02/2016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04/02/2016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04/02/2016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04/02/2016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04/02/2016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04/02/2016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04/02/2016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04/02/2016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Derecho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Los </a:t>
            </a:r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autos</a:t>
            </a:r>
            <a:endParaRPr lang="es-ES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Hermenejildo Hinojosa Cruz 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Junio 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2016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Imagen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328" y="1733620"/>
            <a:ext cx="9143999" cy="5763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92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481</TotalTime>
  <Words>36</Words>
  <Application>Microsoft Office PowerPoint</Application>
  <PresentationFormat>Presentación en pantalla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venta</cp:lastModifiedBy>
  <cp:revision>30</cp:revision>
  <dcterms:created xsi:type="dcterms:W3CDTF">2012-08-07T16:35:15Z</dcterms:created>
  <dcterms:modified xsi:type="dcterms:W3CDTF">2016-02-05T05:09:48Z</dcterms:modified>
</cp:coreProperties>
</file>