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Procedimiento ordinario ante la junta de conciliación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Hermenejildo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Hinojosa Cruz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144000" cy="50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41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venta</cp:lastModifiedBy>
  <cp:revision>25</cp:revision>
  <dcterms:created xsi:type="dcterms:W3CDTF">2012-08-07T16:35:15Z</dcterms:created>
  <dcterms:modified xsi:type="dcterms:W3CDTF">2016-02-05T05:20:23Z</dcterms:modified>
</cp:coreProperties>
</file>