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Fuentes del derecho 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procesal</a:t>
            </a: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Hermenejildo Hinojosa Cruz 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33620"/>
            <a:ext cx="9144000" cy="512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38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venta</cp:lastModifiedBy>
  <cp:revision>30</cp:revision>
  <dcterms:created xsi:type="dcterms:W3CDTF">2012-08-07T16:35:15Z</dcterms:created>
  <dcterms:modified xsi:type="dcterms:W3CDTF">2016-02-05T05:26:51Z</dcterms:modified>
</cp:coreProperties>
</file>