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434" autoAdjust="0"/>
  </p:normalViewPr>
  <p:slideViewPr>
    <p:cSldViewPr>
      <p:cViewPr varScale="1">
        <p:scale>
          <a:sx n="70" d="100"/>
          <a:sy n="70" d="100"/>
        </p:scale>
        <p:origin x="19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05/12/2017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 “Antecedentes del Juicio de Amparo”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Raúl Pacheco Clemente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Junio  2017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16832"/>
            <a:ext cx="9102873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40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Angy Hernández</cp:lastModifiedBy>
  <cp:revision>25</cp:revision>
  <dcterms:created xsi:type="dcterms:W3CDTF">2012-08-07T16:35:15Z</dcterms:created>
  <dcterms:modified xsi:type="dcterms:W3CDTF">2017-12-05T22:14:58Z</dcterms:modified>
</cp:coreProperties>
</file>