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2" r:id="rId2"/>
    <p:sldId id="333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4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2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5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0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4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1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0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2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06/09/2016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4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53810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Sujetos Procesales</a:t>
            </a:r>
            <a:endParaRPr lang="es-MX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Trejo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Julio-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2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:\Users\luisitaramirez\Documents\SUJETOS PROCESALE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8" y="0"/>
            <a:ext cx="1206708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9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2_Tema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Docente</cp:lastModifiedBy>
  <cp:revision>5</cp:revision>
  <dcterms:created xsi:type="dcterms:W3CDTF">2016-02-12T19:47:43Z</dcterms:created>
  <dcterms:modified xsi:type="dcterms:W3CDTF">2016-09-07T01:50:42Z</dcterms:modified>
</cp:coreProperties>
</file>