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1" r:id="rId5"/>
    <p:sldId id="262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4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3EC92-FA19-42B9-B58D-BB428E2DA189}" type="datetimeFigureOut">
              <a:rPr lang="es-MX" smtClean="0"/>
              <a:t>17/10/2014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FB8A68-1D64-4ACA-B2AE-87004104AA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7171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B8A68-1D64-4ACA-B2AE-87004104AA6D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903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957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614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64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28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827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74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90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53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295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7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9747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83175-6399-754D-AAA8-CE37BE8AC21C}" type="datetimeFigureOut">
              <a:rPr lang="es-ES" smtClean="0"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65EC8-3B85-854F-89CD-4AC270FC04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78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RES-05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6581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2140" y="203651"/>
            <a:ext cx="8273146" cy="1233259"/>
          </a:xfrm>
        </p:spPr>
        <p:txBody>
          <a:bodyPr>
            <a:normAutofit/>
          </a:bodyPr>
          <a:lstStyle/>
          <a:p>
            <a:pPr algn="l"/>
            <a:r>
              <a:rPr lang="es-MX" b="1" dirty="0" smtClean="0">
                <a:solidFill>
                  <a:schemeClr val="bg2">
                    <a:lumMod val="90000"/>
                  </a:schemeClr>
                </a:solidFill>
              </a:rPr>
              <a:t>Academia:</a:t>
            </a:r>
            <a:r>
              <a:rPr lang="es-MX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s-MX" dirty="0" smtClean="0">
                <a:solidFill>
                  <a:schemeClr val="bg2">
                    <a:lumMod val="90000"/>
                  </a:schemeClr>
                </a:solidFill>
              </a:rPr>
              <a:t>           Español</a:t>
            </a:r>
            <a:endParaRPr lang="es-MX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0114" y="1393366"/>
            <a:ext cx="5138057" cy="2220691"/>
          </a:xfrm>
        </p:spPr>
        <p:txBody>
          <a:bodyPr>
            <a:noAutofit/>
          </a:bodyPr>
          <a:lstStyle/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Tema: Ramas de la lingüística</a:t>
            </a:r>
          </a:p>
          <a:p>
            <a:pPr algn="l"/>
            <a:endParaRPr lang="es-MX" sz="1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Profesor (a): </a:t>
            </a:r>
          </a:p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Lic. Verenice Baños Rebolledo</a:t>
            </a:r>
          </a:p>
          <a:p>
            <a:pPr algn="l"/>
            <a:endParaRPr lang="es-MX" sz="1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Periodo: Julio – Diciembre 2014</a:t>
            </a:r>
          </a:p>
        </p:txBody>
      </p:sp>
    </p:spTree>
    <p:extLst>
      <p:ext uri="{BB962C8B-B14F-4D97-AF65-F5344CB8AC3E}">
        <p14:creationId xmlns:p14="http://schemas.microsoft.com/office/powerpoint/2010/main" val="293987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smtClean="0"/>
              <a:t>Desarrollo del tema</a:t>
            </a:r>
            <a:endParaRPr lang="es-MX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 smtClean="0"/>
              <a:t>Definición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La ciencia de la lengua es la lingüística, que estudia la organización y características de una lengua.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4912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/>
              <a:t>Ramas de la lingüística </a:t>
            </a:r>
            <a:endParaRPr lang="es-MX" b="1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s-MX" dirty="0" smtClean="0"/>
              <a:t>GRAMÁTICA</a:t>
            </a:r>
          </a:p>
          <a:p>
            <a:pPr marL="571500" indent="-571500">
              <a:buFont typeface="+mj-lt"/>
              <a:buAutoNum type="romanUcPeriod"/>
            </a:pPr>
            <a:endParaRPr lang="es-MX" dirty="0" smtClean="0"/>
          </a:p>
          <a:p>
            <a:pPr marL="571500" indent="-571500">
              <a:buFont typeface="+mj-lt"/>
              <a:buAutoNum type="romanUcPeriod"/>
            </a:pPr>
            <a:r>
              <a:rPr lang="es-MX" dirty="0" smtClean="0"/>
              <a:t>FONOLOGÍA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III.   SEMÁNTICA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3253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966364" cy="1162050"/>
          </a:xfrm>
        </p:spPr>
        <p:txBody>
          <a:bodyPr>
            <a:normAutofit/>
          </a:bodyPr>
          <a:lstStyle/>
          <a:p>
            <a:r>
              <a:rPr lang="es-MX" sz="3600" dirty="0" smtClean="0"/>
              <a:t>Ramas de la lingüística </a:t>
            </a:r>
            <a:endParaRPr lang="es-MX" sz="36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966364" cy="4691063"/>
          </a:xfrm>
        </p:spPr>
        <p:txBody>
          <a:bodyPr/>
          <a:lstStyle/>
          <a:p>
            <a:endParaRPr lang="es-MX" dirty="0" smtClean="0"/>
          </a:p>
          <a:p>
            <a:endParaRPr lang="es-MX" sz="2000" dirty="0"/>
          </a:p>
          <a:p>
            <a:r>
              <a:rPr lang="es-MX" sz="2000" dirty="0" smtClean="0"/>
              <a:t>                                </a:t>
            </a:r>
            <a:r>
              <a:rPr lang="es-MX" sz="2000" b="1" dirty="0" smtClean="0"/>
              <a:t> Sintaxis   </a:t>
            </a:r>
            <a:r>
              <a:rPr lang="es-MX" sz="2000" dirty="0" smtClean="0"/>
              <a:t>Estudia la función de las palabras en el mensaje</a:t>
            </a:r>
          </a:p>
          <a:p>
            <a:endParaRPr lang="es-MX" sz="2000" dirty="0"/>
          </a:p>
          <a:p>
            <a:endParaRPr lang="es-MX" sz="2000" dirty="0" smtClean="0"/>
          </a:p>
          <a:p>
            <a:r>
              <a:rPr lang="es-MX" sz="2000" b="1" dirty="0" smtClean="0"/>
              <a:t>GRAMÁTICA  </a:t>
            </a:r>
            <a:r>
              <a:rPr lang="es-MX" sz="2000" dirty="0" smtClean="0"/>
              <a:t>        </a:t>
            </a:r>
          </a:p>
          <a:p>
            <a:endParaRPr lang="es-MX" sz="2000" dirty="0"/>
          </a:p>
          <a:p>
            <a:endParaRPr lang="es-MX" sz="2000" dirty="0" smtClean="0"/>
          </a:p>
          <a:p>
            <a:r>
              <a:rPr lang="es-MX" sz="2000" dirty="0"/>
              <a:t> </a:t>
            </a:r>
            <a:r>
              <a:rPr lang="es-MX" sz="2000" dirty="0" smtClean="0"/>
              <a:t>                                  </a:t>
            </a:r>
            <a:r>
              <a:rPr lang="es-MX" sz="2000" b="1" dirty="0" smtClean="0"/>
              <a:t>Morfología</a:t>
            </a:r>
            <a:r>
              <a:rPr lang="es-MX" sz="2000" dirty="0" smtClean="0"/>
              <a:t>   Estudia la estructura formal de las palabras</a:t>
            </a:r>
            <a:endParaRPr lang="es-MX" sz="2000" dirty="0"/>
          </a:p>
        </p:txBody>
      </p:sp>
      <p:sp>
        <p:nvSpPr>
          <p:cNvPr id="5" name="4 Abrir llave"/>
          <p:cNvSpPr/>
          <p:nvPr/>
        </p:nvSpPr>
        <p:spPr>
          <a:xfrm>
            <a:off x="2216727" y="2230582"/>
            <a:ext cx="193964" cy="2369127"/>
          </a:xfrm>
          <a:prstGeom prst="leftBrace">
            <a:avLst/>
          </a:prstGeom>
          <a:ln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705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Marcador de texto"/>
          <p:cNvSpPr>
            <a:spLocks noGrp="1"/>
          </p:cNvSpPr>
          <p:nvPr>
            <p:ph type="body" sz="half" idx="2"/>
          </p:nvPr>
        </p:nvSpPr>
        <p:spPr>
          <a:xfrm>
            <a:off x="595745" y="645391"/>
            <a:ext cx="7966364" cy="4691063"/>
          </a:xfrm>
        </p:spPr>
        <p:txBody>
          <a:bodyPr/>
          <a:lstStyle/>
          <a:p>
            <a:endParaRPr lang="es-MX" dirty="0" smtClean="0"/>
          </a:p>
          <a:p>
            <a:endParaRPr lang="es-MX" sz="2000" dirty="0"/>
          </a:p>
          <a:p>
            <a:r>
              <a:rPr lang="es-MX" sz="2000" dirty="0" smtClean="0"/>
              <a:t> </a:t>
            </a:r>
            <a:r>
              <a:rPr lang="es-MX" sz="2000" b="1" dirty="0" smtClean="0"/>
              <a:t>FONOLOGÍA</a:t>
            </a:r>
          </a:p>
          <a:p>
            <a:endParaRPr lang="es-MX" sz="2000" b="1" dirty="0"/>
          </a:p>
          <a:p>
            <a:r>
              <a:rPr lang="es-MX" sz="2000" dirty="0" smtClean="0"/>
              <a:t>Estudia la función de los fonemas, unidades acústicas (de sonido) de las palabras o signos</a:t>
            </a:r>
          </a:p>
          <a:p>
            <a:endParaRPr lang="es-MX" sz="2000" b="1" dirty="0"/>
          </a:p>
          <a:p>
            <a:r>
              <a:rPr lang="es-MX" sz="2000" b="1" dirty="0" smtClean="0"/>
              <a:t>SEMÁNTICA</a:t>
            </a:r>
          </a:p>
          <a:p>
            <a:endParaRPr lang="es-MX" sz="2000" b="1" dirty="0"/>
          </a:p>
          <a:p>
            <a:r>
              <a:rPr lang="es-MX" sz="2000" dirty="0" smtClean="0"/>
              <a:t>Estudia el significado de los signos lingüísticos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17514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6476"/>
          </a:xfrm>
        </p:spPr>
        <p:txBody>
          <a:bodyPr>
            <a:noAutofit/>
          </a:bodyPr>
          <a:lstStyle/>
          <a:p>
            <a:r>
              <a:rPr lang="es-MX" sz="2800" b="1" dirty="0" smtClean="0"/>
              <a:t>Referencia bibliográfica, </a:t>
            </a:r>
            <a:r>
              <a:rPr lang="es-MX" sz="2800" b="1" dirty="0" err="1" smtClean="0"/>
              <a:t>infográficas</a:t>
            </a:r>
            <a:r>
              <a:rPr lang="es-MX" sz="2800" b="1" dirty="0" smtClean="0"/>
              <a:t> y/o </a:t>
            </a:r>
            <a:r>
              <a:rPr lang="es-MX" sz="2800" b="1" dirty="0" err="1" smtClean="0"/>
              <a:t>cibergráficas</a:t>
            </a:r>
            <a:r>
              <a:rPr lang="es-MX" sz="2800" b="1" dirty="0" smtClean="0"/>
              <a:t> </a:t>
            </a:r>
            <a:endParaRPr lang="es-MX" sz="28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Paredes Chavarría Elia Acacia, Prontuario de lectura, lingüística, redacción, comunicación oral y nociones de literatura, </a:t>
            </a:r>
            <a:r>
              <a:rPr lang="es-MX" dirty="0" err="1" smtClean="0"/>
              <a:t>Limusa</a:t>
            </a:r>
            <a:r>
              <a:rPr lang="es-MX" dirty="0" smtClean="0"/>
              <a:t>, 2ª. Ed., 2013.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6892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144</Words>
  <Application>Microsoft Office PowerPoint</Application>
  <PresentationFormat>Presentación en pantalla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de Office</vt:lpstr>
      <vt:lpstr>Academia:            Español</vt:lpstr>
      <vt:lpstr>Desarrollo del tema</vt:lpstr>
      <vt:lpstr>Ramas de la lingüística </vt:lpstr>
      <vt:lpstr>Ramas de la lingüística </vt:lpstr>
      <vt:lpstr>Presentación de PowerPoint</vt:lpstr>
      <vt:lpstr>Referencia bibliográfica, infográficas y/o cibergráficas </vt:lpstr>
    </vt:vector>
  </TitlesOfParts>
  <Company>IDEASON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Gerardo Ortega</dc:creator>
  <cp:lastModifiedBy>Trabajo Social</cp:lastModifiedBy>
  <cp:revision>11</cp:revision>
  <dcterms:created xsi:type="dcterms:W3CDTF">2014-09-19T21:39:49Z</dcterms:created>
  <dcterms:modified xsi:type="dcterms:W3CDTF">2014-10-17T21:10:47Z</dcterms:modified>
</cp:coreProperties>
</file>