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57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14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64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8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2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74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90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53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95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7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74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78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2140" y="203651"/>
            <a:ext cx="8273146" cy="1233259"/>
          </a:xfrm>
        </p:spPr>
        <p:txBody>
          <a:bodyPr>
            <a:normAutofit/>
          </a:bodyPr>
          <a:lstStyle/>
          <a:p>
            <a:pPr algn="l"/>
            <a:r>
              <a:rPr lang="es-MX" b="1" dirty="0" smtClean="0">
                <a:solidFill>
                  <a:schemeClr val="bg2">
                    <a:lumMod val="90000"/>
                  </a:schemeClr>
                </a:solidFill>
              </a:rPr>
              <a:t>Academia: </a:t>
            </a:r>
            <a:r>
              <a:rPr lang="es-MX" dirty="0" smtClean="0">
                <a:solidFill>
                  <a:schemeClr val="bg2">
                    <a:lumMod val="90000"/>
                  </a:schemeClr>
                </a:solidFill>
              </a:rPr>
              <a:t>Lógica</a:t>
            </a:r>
            <a:endParaRPr lang="es-MX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0114" y="1393366"/>
            <a:ext cx="5138057" cy="2220691"/>
          </a:xfrm>
        </p:spPr>
        <p:txBody>
          <a:bodyPr>
            <a:noAutofit/>
          </a:bodyPr>
          <a:lstStyle/>
          <a:p>
            <a:pPr algn="l"/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Tema: </a:t>
            </a:r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El pensamiento </a:t>
            </a:r>
            <a:endParaRPr lang="es-MX" sz="20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endParaRPr lang="es-MX" sz="1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Profesor (a): </a:t>
            </a:r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L.A.D. </a:t>
            </a:r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Jonathan Rosales Rodríguez</a:t>
            </a:r>
            <a:endParaRPr lang="es-MX" sz="20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endParaRPr lang="es-MX" sz="1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Periodo: Julio – Diciembre 2014</a:t>
            </a:r>
          </a:p>
        </p:txBody>
      </p:sp>
    </p:spTree>
    <p:extLst>
      <p:ext uri="{BB962C8B-B14F-4D97-AF65-F5344CB8AC3E}">
        <p14:creationId xmlns:p14="http://schemas.microsoft.com/office/powerpoint/2010/main" val="293987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4353"/>
            <a:ext cx="8229600" cy="3448276"/>
          </a:xfrm>
        </p:spPr>
        <p:txBody>
          <a:bodyPr>
            <a:noAutofit/>
          </a:bodyPr>
          <a:lstStyle/>
          <a:p>
            <a:r>
              <a:rPr lang="es-MX" sz="2800" dirty="0" smtClean="0"/>
              <a:t>Resumen (</a:t>
            </a:r>
            <a:r>
              <a:rPr lang="es-MX" sz="2800" dirty="0" err="1" smtClean="0"/>
              <a:t>abstract</a:t>
            </a:r>
            <a:r>
              <a:rPr lang="es-MX" sz="2800" dirty="0" smtClean="0"/>
              <a:t>)</a:t>
            </a:r>
            <a:br>
              <a:rPr lang="es-MX" sz="2800" dirty="0" smtClean="0"/>
            </a:br>
            <a:r>
              <a:rPr lang="es-MX" sz="2800" dirty="0" smtClean="0"/>
              <a:t>Saber en que nos ayuda el pensamiento para entender y comprender la lógica.  </a:t>
            </a:r>
            <a:br>
              <a:rPr lang="es-MX" sz="2800" dirty="0" smtClean="0"/>
            </a:br>
            <a:r>
              <a:rPr lang="es-MX" sz="2800" dirty="0" err="1" smtClean="0"/>
              <a:t>It</a:t>
            </a:r>
            <a:r>
              <a:rPr lang="es-MX" sz="2800" dirty="0" smtClean="0"/>
              <a:t> </a:t>
            </a:r>
            <a:r>
              <a:rPr lang="es-MX" sz="2800" dirty="0" err="1" smtClean="0"/>
              <a:t>helps</a:t>
            </a:r>
            <a:r>
              <a:rPr lang="es-MX" sz="2800" dirty="0" smtClean="0"/>
              <a:t> </a:t>
            </a:r>
            <a:r>
              <a:rPr lang="es-MX" sz="2800" dirty="0" err="1" smtClean="0"/>
              <a:t>us</a:t>
            </a:r>
            <a:r>
              <a:rPr lang="es-MX" sz="2800" dirty="0" smtClean="0"/>
              <a:t> </a:t>
            </a:r>
            <a:r>
              <a:rPr lang="es-MX" sz="2800" dirty="0" err="1" smtClean="0"/>
              <a:t>to</a:t>
            </a:r>
            <a:r>
              <a:rPr lang="es-MX" sz="2800" dirty="0" smtClean="0"/>
              <a:t> </a:t>
            </a:r>
            <a:r>
              <a:rPr lang="es-MX" sz="2800" dirty="0" err="1" smtClean="0"/>
              <a:t>know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thinking</a:t>
            </a:r>
            <a:r>
              <a:rPr lang="es-MX" sz="2800" dirty="0" smtClean="0"/>
              <a:t> </a:t>
            </a:r>
            <a:r>
              <a:rPr lang="es-MX" sz="2800" dirty="0" err="1" smtClean="0"/>
              <a:t>to</a:t>
            </a:r>
            <a:r>
              <a:rPr lang="es-MX" sz="2800" dirty="0" smtClean="0"/>
              <a:t> </a:t>
            </a:r>
            <a:r>
              <a:rPr lang="es-MX" sz="2800" dirty="0" err="1" smtClean="0"/>
              <a:t>understand</a:t>
            </a:r>
            <a:r>
              <a:rPr lang="es-MX" sz="2800" dirty="0" smtClean="0"/>
              <a:t> and </a:t>
            </a:r>
            <a:r>
              <a:rPr lang="es-MX" sz="2800" dirty="0" err="1" smtClean="0"/>
              <a:t>comprehend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logic</a:t>
            </a:r>
            <a:r>
              <a:rPr lang="es-MX" sz="2800" dirty="0" smtClean="0"/>
              <a:t/>
            </a:r>
            <a:br>
              <a:rPr lang="es-MX" sz="2800" dirty="0" smtClean="0"/>
            </a:br>
            <a:endParaRPr lang="es-MX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39486" y="4800600"/>
            <a:ext cx="871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Palabras clave (</a:t>
            </a:r>
            <a:r>
              <a:rPr lang="es-MX" dirty="0" err="1" smtClean="0"/>
              <a:t>keywords</a:t>
            </a:r>
            <a:r>
              <a:rPr lang="es-MX" dirty="0" smtClean="0"/>
              <a:t>): </a:t>
            </a:r>
            <a:r>
              <a:rPr lang="es-MX" dirty="0" smtClean="0"/>
              <a:t>Pensamiento (</a:t>
            </a:r>
            <a:r>
              <a:rPr lang="es-MX" dirty="0" err="1" smtClean="0"/>
              <a:t>thought</a:t>
            </a:r>
            <a:r>
              <a:rPr lang="es-MX" dirty="0" smtClean="0"/>
              <a:t>) lógica (</a:t>
            </a:r>
            <a:r>
              <a:rPr lang="es-MX" dirty="0" err="1" smtClean="0"/>
              <a:t>logic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300624"/>
            <a:ext cx="8229600" cy="110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Tema</a:t>
            </a:r>
            <a:r>
              <a:rPr lang="es-MX" b="1" dirty="0" smtClean="0"/>
              <a:t>:</a:t>
            </a:r>
          </a:p>
          <a:p>
            <a:r>
              <a:rPr lang="es-MX" b="1" dirty="0" smtClean="0"/>
              <a:t>El pensamiento</a:t>
            </a:r>
            <a:endParaRPr lang="es-MX" b="1" dirty="0" smtClean="0"/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29555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EL PENSAMIENTO</a:t>
            </a:r>
            <a:endParaRPr lang="es-MX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Actividad psíquica e intelectiva propia del ser humano.</a:t>
            </a:r>
          </a:p>
          <a:p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60" y="2763815"/>
            <a:ext cx="51435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2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El pensamiento es la actividad y creación de la </a:t>
            </a:r>
            <a:r>
              <a:rPr lang="es-MX" dirty="0" smtClean="0"/>
              <a:t>mente, </a:t>
            </a:r>
            <a:r>
              <a:rPr lang="es-MX" dirty="0"/>
              <a:t>; todo aquello que sea de naturaleza mental es considerado pensamiento, bien sean estos abstractos, racionales, creativos, artísticos, etc.</a:t>
            </a:r>
          </a:p>
          <a:p>
            <a:endParaRPr lang="es-MX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El término es comúnmente utilizado como forma genérica que define todos los productos que la mente puede generar incluyendo las actividades racionales del intelecto o las abstracciones de la </a:t>
            </a:r>
            <a:r>
              <a:rPr lang="es-MX" dirty="0" smtClean="0">
                <a:solidFill>
                  <a:srgbClr val="FF0000"/>
                </a:solidFill>
              </a:rPr>
              <a:t>imaginación.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253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/>
              <a:t>Sujeto pensante: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r>
              <a:rPr lang="es-MX" sz="3600" b="1" dirty="0" smtClean="0"/>
              <a:t>Objeto </a:t>
            </a:r>
            <a:r>
              <a:rPr lang="es-MX" sz="3600" b="1" dirty="0"/>
              <a:t>o contenido</a:t>
            </a:r>
            <a:r>
              <a:rPr lang="es-MX" dirty="0"/>
              <a:t>: objeto cognoscible, es una cosa, un algo, un hecho que recibe el nombre de objeto cuando se le pone en relación con el conocer.</a:t>
            </a:r>
          </a:p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sz="2800" dirty="0" smtClean="0"/>
              <a:t>O llamado también sujeto </a:t>
            </a:r>
            <a:r>
              <a:rPr lang="es-MX" sz="2800" dirty="0"/>
              <a:t>cognoscente, es el hombre como ser pensante o racional; se encuentra influenciado biológicamente, psicológicamente y socialmente.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70705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1678488" y="4509370"/>
            <a:ext cx="5724394" cy="1662830"/>
          </a:xfrm>
        </p:spPr>
        <p:txBody>
          <a:bodyPr>
            <a:noAutofit/>
          </a:bodyPr>
          <a:lstStyle/>
          <a:p>
            <a:pPr algn="just"/>
            <a:r>
              <a:rPr lang="es-MX" sz="2200" dirty="0" smtClean="0"/>
              <a:t>Existe una relación estrecha entre el sujeto cognoscente y el objeto cognoscible, a la cual se le conoce como realidad. La verdadera realidad es la relación que se establece entre ambos elementos.</a:t>
            </a:r>
            <a:endParaRPr lang="es-MX" sz="2200" dirty="0"/>
          </a:p>
        </p:txBody>
      </p:sp>
      <p:pic>
        <p:nvPicPr>
          <p:cNvPr id="4" name="3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r="11458"/>
          <a:stretch>
            <a:fillRect/>
          </a:stretch>
        </p:blipFill>
        <p:spPr>
          <a:xfrm>
            <a:off x="2418589" y="1063713"/>
            <a:ext cx="4270310" cy="2262678"/>
          </a:xfrm>
        </p:spPr>
      </p:pic>
    </p:spTree>
    <p:extLst>
      <p:ext uri="{BB962C8B-B14F-4D97-AF65-F5344CB8AC3E}">
        <p14:creationId xmlns:p14="http://schemas.microsoft.com/office/powerpoint/2010/main" val="117514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6476"/>
          </a:xfrm>
        </p:spPr>
        <p:txBody>
          <a:bodyPr>
            <a:noAutofit/>
          </a:bodyPr>
          <a:lstStyle/>
          <a:p>
            <a:r>
              <a:rPr lang="es-MX" sz="2800" b="1" dirty="0" smtClean="0"/>
              <a:t>Referencia </a:t>
            </a:r>
            <a:r>
              <a:rPr lang="es-MX" sz="2800" b="1" dirty="0" smtClean="0"/>
              <a:t>bibliográfica</a:t>
            </a:r>
            <a:endParaRPr lang="es-MX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*Curso de Lógica tercera edición de: </a:t>
            </a:r>
          </a:p>
          <a:p>
            <a:pPr marL="0" indent="0" algn="ctr">
              <a:buNone/>
            </a:pPr>
            <a:r>
              <a:rPr lang="es-MX" dirty="0" smtClean="0"/>
              <a:t>  Carlos Dión Martínez.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8929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228</Words>
  <Application>Microsoft Office PowerPoint</Application>
  <PresentationFormat>Presentación en pantalla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Academia: Lógica</vt:lpstr>
      <vt:lpstr>Resumen (abstract) Saber en que nos ayuda el pensamiento para entender y comprender la lógica.   It helps us to know the thinking to understand and comprehend the logic </vt:lpstr>
      <vt:lpstr>EL PENSAMIENTO</vt:lpstr>
      <vt:lpstr>Presentación de PowerPoint</vt:lpstr>
      <vt:lpstr>Sujeto pensante:</vt:lpstr>
      <vt:lpstr>Presentación de PowerPoint</vt:lpstr>
      <vt:lpstr>Referencia bibliográfica</vt:lpstr>
    </vt:vector>
  </TitlesOfParts>
  <Company>IDEASON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Ortega</dc:creator>
  <cp:lastModifiedBy>Luffi</cp:lastModifiedBy>
  <cp:revision>12</cp:revision>
  <dcterms:created xsi:type="dcterms:W3CDTF">2014-09-19T21:39:49Z</dcterms:created>
  <dcterms:modified xsi:type="dcterms:W3CDTF">2014-10-16T03:34:38Z</dcterms:modified>
</cp:coreProperties>
</file>