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241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28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891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901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388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2885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76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396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0977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914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619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58357-4F41-438F-9BD8-43FA4261D21A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A93BD-D7ED-43A5-A247-ECFA7740AF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668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-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140" y="203651"/>
            <a:ext cx="8273146" cy="1233259"/>
          </a:xfrm>
        </p:spPr>
        <p:txBody>
          <a:bodyPr>
            <a:normAutofit/>
          </a:bodyPr>
          <a:lstStyle/>
          <a:p>
            <a:pPr algn="l"/>
            <a:r>
              <a:rPr lang="es-MX" b="1" dirty="0" smtClean="0">
                <a:solidFill>
                  <a:schemeClr val="bg2">
                    <a:lumMod val="90000"/>
                  </a:schemeClr>
                </a:solidFill>
              </a:rPr>
              <a:t>Academia:</a:t>
            </a:r>
            <a:r>
              <a:rPr lang="es-MX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s-MX" u="sng" dirty="0" smtClean="0">
                <a:solidFill>
                  <a:schemeClr val="bg2">
                    <a:lumMod val="90000"/>
                  </a:schemeClr>
                </a:solidFill>
              </a:rPr>
              <a:t>PSICOLOGÍA</a:t>
            </a:r>
            <a:endParaRPr lang="es-MX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114" y="1393366"/>
            <a:ext cx="5138057" cy="2220691"/>
          </a:xfrm>
        </p:spPr>
        <p:txBody>
          <a:bodyPr>
            <a:noAutofit/>
          </a:bodyPr>
          <a:lstStyle/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Tema: </a:t>
            </a:r>
            <a:r>
              <a:rPr lang="es-MX" sz="2000" b="1" u="sng" dirty="0" smtClean="0">
                <a:solidFill>
                  <a:schemeClr val="bg2">
                    <a:lumMod val="90000"/>
                  </a:schemeClr>
                </a:solidFill>
              </a:rPr>
              <a:t>DEFINICIÓN DE </a:t>
            </a:r>
            <a:r>
              <a:rPr lang="es-MX" sz="2000" b="1" u="sng" dirty="0" smtClean="0">
                <a:solidFill>
                  <a:schemeClr val="bg2">
                    <a:lumMod val="90000"/>
                  </a:schemeClr>
                </a:solidFill>
              </a:rPr>
              <a:t>FRUSTRACIÓN </a:t>
            </a:r>
            <a:r>
              <a:rPr lang="es-MX" sz="2000" b="1" u="sng" dirty="0" smtClean="0">
                <a:solidFill>
                  <a:schemeClr val="bg2">
                    <a:lumMod val="90000"/>
                  </a:schemeClr>
                </a:solidFill>
              </a:rPr>
              <a:t>Y CONFLICTO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Profesor (a): Blanca Deyanira Rodríguez Romero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Periodo: Julio – Diciembre 2014</a:t>
            </a:r>
          </a:p>
        </p:txBody>
      </p:sp>
    </p:spTree>
    <p:extLst>
      <p:ext uri="{BB962C8B-B14F-4D97-AF65-F5344CB8AC3E}">
        <p14:creationId xmlns:p14="http://schemas.microsoft.com/office/powerpoint/2010/main" val="254551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clave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Obstrucción: cuando existe el sentimiento de que se impide o estorba la acción o la operación de alguna persona.</a:t>
            </a:r>
            <a:endParaRPr lang="es-MX" dirty="0"/>
          </a:p>
        </p:txBody>
      </p:sp>
      <p:sp>
        <p:nvSpPr>
          <p:cNvPr id="4" name="3 Estrella de 5 puntas">
            <a:hlinkClick r:id="rId2" action="ppaction://hlinksldjump"/>
          </p:cNvPr>
          <p:cNvSpPr/>
          <p:nvPr/>
        </p:nvSpPr>
        <p:spPr>
          <a:xfrm>
            <a:off x="5940152" y="5013176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95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clave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Irritación: cuando se siente ira o enojo.</a:t>
            </a:r>
            <a:endParaRPr lang="es-MX" dirty="0"/>
          </a:p>
        </p:txBody>
      </p:sp>
      <p:sp>
        <p:nvSpPr>
          <p:cNvPr id="4" name="3 Estrella de 5 puntas">
            <a:hlinkClick r:id="rId2" action="ppaction://hlinksldjump"/>
          </p:cNvPr>
          <p:cNvSpPr/>
          <p:nvPr/>
        </p:nvSpPr>
        <p:spPr>
          <a:xfrm>
            <a:off x="5148064" y="458112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5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9486" y="5022480"/>
            <a:ext cx="87194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Palabras clave (</a:t>
            </a:r>
            <a:r>
              <a:rPr lang="es-MX" sz="3200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s-MX" sz="3200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Frustración,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200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obstrucción </a:t>
            </a:r>
            <a:r>
              <a:rPr lang="es-MX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3200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irritación 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318180"/>
            <a:ext cx="8229600" cy="4667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9800" b="1" dirty="0" smtClean="0">
                <a:latin typeface="Arial" pitchFamily="34" charset="0"/>
                <a:cs typeface="Arial" pitchFamily="34" charset="0"/>
              </a:rPr>
              <a:t>Tema: </a:t>
            </a:r>
          </a:p>
          <a:p>
            <a:pPr algn="just"/>
            <a:r>
              <a:rPr lang="es-MX" sz="8000" b="1" dirty="0" smtClean="0">
                <a:latin typeface="Arial" pitchFamily="34" charset="0"/>
                <a:cs typeface="Arial" pitchFamily="34" charset="0"/>
              </a:rPr>
              <a:t>Los conflictos son parte de la naturaleza humana , se sufren conflictos con uno mismo y con los demás, debemos prepararnos y enfrentarlos para tener resultados positivos .</a:t>
            </a:r>
          </a:p>
          <a:p>
            <a:pPr algn="just"/>
            <a:endParaRPr lang="es-MX" sz="8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80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80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8000" b="1" dirty="0" smtClean="0">
                <a:latin typeface="Arial" pitchFamily="34" charset="0"/>
                <a:cs typeface="Arial" pitchFamily="34" charset="0"/>
              </a:rPr>
              <a:t>Conflicts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are part of human nature, conflicts with oneself and with others suffer, we must prepare to face them and have positive results.</a:t>
            </a:r>
            <a:endParaRPr lang="es-MX" sz="8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8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9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Frustración</a:t>
            </a:r>
            <a:br>
              <a:rPr lang="es-MX" b="1" dirty="0" smtClean="0"/>
            </a:br>
            <a:r>
              <a:rPr lang="es-MX" b="1" dirty="0" err="1" smtClean="0"/>
              <a:t>Kurt</a:t>
            </a:r>
            <a:r>
              <a:rPr lang="es-MX" b="1" dirty="0" smtClean="0"/>
              <a:t>  Lewin</a:t>
            </a:r>
            <a:endParaRPr lang="es-MX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La frustración es entendida como un conflicto de motivos así tendríamos varios tipos de conflictos: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Atracción –atracción 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Evitación- evitación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Atracción –evitación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Doble atracción –evitación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9764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atracción-atracción</a:t>
            </a:r>
            <a:endParaRPr lang="es-MX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1"/>
          </p:nvPr>
        </p:nvSpPr>
        <p:spPr>
          <a:xfrm>
            <a:off x="539552" y="1124744"/>
            <a:ext cx="8147248" cy="30963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sz="4600" dirty="0" smtClean="0">
                <a:latin typeface="Arial" pitchFamily="34" charset="0"/>
                <a:cs typeface="Arial" pitchFamily="34" charset="0"/>
              </a:rPr>
              <a:t>Situación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en la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que se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debe elegir entre dos opciones,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el problema surge cuando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encontramos que ambas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atraen del mismo modo y no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 se puede quedar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con ambas, si no que </a:t>
            </a:r>
            <a:r>
              <a:rPr lang="es-MX" sz="4600" dirty="0" smtClean="0">
                <a:latin typeface="Arial" pitchFamily="34" charset="0"/>
                <a:cs typeface="Arial" pitchFamily="34" charset="0"/>
              </a:rPr>
              <a:t>tiene </a:t>
            </a:r>
            <a:r>
              <a:rPr lang="es-MX" sz="4600" dirty="0">
                <a:latin typeface="Arial" pitchFamily="34" charset="0"/>
                <a:cs typeface="Arial" pitchFamily="34" charset="0"/>
              </a:rPr>
              <a:t>que elegir solo una de ellas.</a:t>
            </a:r>
          </a:p>
        </p:txBody>
      </p:sp>
      <p:pic>
        <p:nvPicPr>
          <p:cNvPr id="1026" name="Picture 2" descr="http://3.bp.blogspot.com/_fWgyMr-Fcb0/Sb2EYaeSnQI/AAAAAAAAEIQ/3N_D9SAxAuI/s400/05+LOIS+VS+LA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645024"/>
            <a:ext cx="2952750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9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859216" cy="1162050"/>
          </a:xfrm>
        </p:spPr>
        <p:txBody>
          <a:bodyPr>
            <a:normAutofit/>
          </a:bodyPr>
          <a:lstStyle/>
          <a:p>
            <a:pPr algn="ctr"/>
            <a:r>
              <a:rPr lang="es-MX" sz="4400" dirty="0" smtClean="0"/>
              <a:t>evitación-evitación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32403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/>
            </a:r>
            <a:br>
              <a:rPr lang="es-MX" dirty="0" smtClean="0"/>
            </a:br>
            <a:r>
              <a:rPr lang="es-MX" sz="3800" dirty="0" smtClean="0">
                <a:latin typeface="Arial" pitchFamily="34" charset="0"/>
                <a:cs typeface="Arial" pitchFamily="34" charset="0"/>
              </a:rPr>
              <a:t>Se siente atraído </a:t>
            </a:r>
            <a:r>
              <a:rPr lang="es-MX" sz="3800" dirty="0">
                <a:latin typeface="Arial" pitchFamily="34" charset="0"/>
                <a:cs typeface="Arial" pitchFamily="34" charset="0"/>
              </a:rPr>
              <a:t>por 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800" dirty="0">
                <a:latin typeface="Arial" pitchFamily="34" charset="0"/>
                <a:cs typeface="Arial" pitchFamily="34" charset="0"/>
              </a:rPr>
              <a:t>dos opciones y aquí 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desagradan </a:t>
            </a:r>
            <a:r>
              <a:rPr lang="es-MX" sz="3800" dirty="0">
                <a:latin typeface="Arial" pitchFamily="34" charset="0"/>
                <a:cs typeface="Arial" pitchFamily="34" charset="0"/>
              </a:rPr>
              <a:t>las dos por igual, 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pero se  debe </a:t>
            </a:r>
            <a:r>
              <a:rPr lang="es-MX" sz="3800" dirty="0">
                <a:latin typeface="Arial" pitchFamily="34" charset="0"/>
                <a:cs typeface="Arial" pitchFamily="34" charset="0"/>
              </a:rPr>
              <a:t>escoger a la fuerza.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800" dirty="0" smtClean="0">
                <a:latin typeface="Arial" pitchFamily="34" charset="0"/>
                <a:cs typeface="Arial" pitchFamily="34" charset="0"/>
              </a:rPr>
            </a:br>
            <a:endParaRPr lang="es-MX" sz="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www.joserodriguez.info/bloc/wp-content/themes/mimbo2.2/images/evasion-fisc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3861048"/>
            <a:ext cx="4286250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05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5486400" cy="566738"/>
          </a:xfrm>
        </p:spPr>
        <p:txBody>
          <a:bodyPr>
            <a:noAutofit/>
          </a:bodyPr>
          <a:lstStyle/>
          <a:p>
            <a:pPr algn="ctr"/>
            <a:r>
              <a:rPr lang="es-MX" sz="4000" dirty="0" smtClean="0">
                <a:latin typeface="Arial" pitchFamily="34" charset="0"/>
                <a:cs typeface="Arial" pitchFamily="34" charset="0"/>
              </a:rPr>
              <a:t>atracción-evitación</a:t>
            </a:r>
            <a:endParaRPr lang="es-MX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74880" y="836712"/>
            <a:ext cx="84108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600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ste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tipo se da cuando la alternativa 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por una parte resulta muy atractiva pero tiene otra parte que es todo lo contrario, 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suelen tener la misma fuerza, tanto la parte negativa como la positiva, de ahí que aparezca el conflicto.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600" dirty="0" smtClean="0">
                <a:latin typeface="Arial" pitchFamily="34" charset="0"/>
                <a:cs typeface="Arial" pitchFamily="34" charset="0"/>
              </a:rPr>
            </a:br>
            <a:endParaRPr lang="es-MX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www.monografias.com/trabajos82/personalidades-psicopaticas/image0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93096"/>
            <a:ext cx="5112568" cy="256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4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carmesi.files.wordpress.com/2010/01/decisiones.jpg?w=5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21264"/>
            <a:ext cx="367240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doble atracción-evitación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1196" y="1268760"/>
            <a:ext cx="8229600" cy="21888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3600" dirty="0" smtClean="0">
                <a:latin typeface="Arial" pitchFamily="34" charset="0"/>
                <a:cs typeface="Arial" pitchFamily="34" charset="0"/>
              </a:rPr>
              <a:t>Trata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de tener dos opciones, 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ambas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tendrían su parte positiva y negativa con la misma fuerza, de tal manera que no sabremos cual tomar. </a:t>
            </a:r>
          </a:p>
        </p:txBody>
      </p:sp>
    </p:spTree>
    <p:extLst>
      <p:ext uri="{BB962C8B-B14F-4D97-AF65-F5344CB8AC3E}">
        <p14:creationId xmlns:p14="http://schemas.microsoft.com/office/powerpoint/2010/main" val="260091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6476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Referencia bibliográfica, </a:t>
            </a:r>
            <a:r>
              <a:rPr lang="es-MX" sz="2800" b="1" dirty="0" err="1" smtClean="0"/>
              <a:t>infográficas</a:t>
            </a:r>
            <a:r>
              <a:rPr lang="es-MX" sz="2800" b="1" dirty="0" smtClean="0"/>
              <a:t> y/o </a:t>
            </a:r>
            <a:r>
              <a:rPr lang="es-MX" sz="2800" b="1" dirty="0" err="1" smtClean="0"/>
              <a:t>cibergráficas</a:t>
            </a:r>
            <a:r>
              <a:rPr lang="es-MX" sz="2800" b="1" dirty="0" smtClean="0"/>
              <a:t> </a:t>
            </a:r>
            <a:endParaRPr lang="es-MX" sz="28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Morris, Charles., </a:t>
            </a:r>
            <a:r>
              <a:rPr lang="es-MX" dirty="0" err="1" smtClean="0"/>
              <a:t>Maisto</a:t>
            </a:r>
            <a:r>
              <a:rPr lang="es-MX" dirty="0" smtClean="0"/>
              <a:t> Albert. A.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Introducción a la Psicología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Pearson Educación, México, 2005.</a:t>
            </a:r>
          </a:p>
          <a:p>
            <a:r>
              <a:rPr lang="es-MX" dirty="0" smtClean="0"/>
              <a:t>Formación en tiempos de cambio.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Practicas de desarrollo integral: ser, familia,</a:t>
            </a:r>
          </a:p>
          <a:p>
            <a:pPr marL="0" indent="0">
              <a:buNone/>
            </a:pPr>
            <a:r>
              <a:rPr lang="es-MX" dirty="0" smtClean="0"/>
              <a:t>    empresa y sociedad.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Tomo 2: solución de conflictos y negociación 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ECISA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México, 2010.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568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clave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Frustración: cuando no se cumplen las expectativas  de alguna o varias de las partes afectadas en el conflicto. Alguien siente que se le priva  o se deja sin efecto algo que esperaba.</a:t>
            </a:r>
            <a:endParaRPr lang="es-MX" dirty="0"/>
          </a:p>
        </p:txBody>
      </p:sp>
      <p:sp>
        <p:nvSpPr>
          <p:cNvPr id="4" name="3 Estrella de 5 puntas">
            <a:hlinkClick r:id="rId2" action="ppaction://hlinksldjump"/>
          </p:cNvPr>
          <p:cNvSpPr/>
          <p:nvPr/>
        </p:nvSpPr>
        <p:spPr>
          <a:xfrm>
            <a:off x="5796136" y="5085184"/>
            <a:ext cx="792088" cy="79208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47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334</Words>
  <Application>Microsoft Office PowerPoint</Application>
  <PresentationFormat>Presentación en pantalla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Academia: PSICOLOGÍA</vt:lpstr>
      <vt:lpstr>Presentación de PowerPoint</vt:lpstr>
      <vt:lpstr>Frustración Kurt  Lewin</vt:lpstr>
      <vt:lpstr>atracción-atracción</vt:lpstr>
      <vt:lpstr>evitación-evitación</vt:lpstr>
      <vt:lpstr>atracción-evitación</vt:lpstr>
      <vt:lpstr>doble atracción-evitación</vt:lpstr>
      <vt:lpstr>Referencia bibliográfica, infográficas y/o cibergráficas </vt:lpstr>
      <vt:lpstr>Palabras clave</vt:lpstr>
      <vt:lpstr>Palabras clave</vt:lpstr>
      <vt:lpstr>Palabras clave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Academia: ________ ________________________</dc:title>
  <dc:creator>Luffi</dc:creator>
  <cp:lastModifiedBy>Trabajo Social</cp:lastModifiedBy>
  <cp:revision>14</cp:revision>
  <dcterms:created xsi:type="dcterms:W3CDTF">2014-10-12T17:41:43Z</dcterms:created>
  <dcterms:modified xsi:type="dcterms:W3CDTF">2014-10-17T20:45:43Z</dcterms:modified>
</cp:coreProperties>
</file>