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84" r:id="rId2"/>
    <p:sldId id="288" r:id="rId3"/>
    <p:sldId id="285" r:id="rId4"/>
    <p:sldId id="286" r:id="rId5"/>
    <p:sldId id="287" r:id="rId6"/>
    <p:sldId id="257" r:id="rId7"/>
    <p:sldId id="271" r:id="rId8"/>
    <p:sldId id="272" r:id="rId9"/>
    <p:sldId id="273" r:id="rId10"/>
    <p:sldId id="274" r:id="rId11"/>
    <p:sldId id="275" r:id="rId12"/>
    <p:sldId id="276" r:id="rId13"/>
    <p:sldId id="277" r:id="rId14"/>
    <p:sldId id="268" r:id="rId15"/>
    <p:sldId id="269" r:id="rId16"/>
    <p:sldId id="258" r:id="rId17"/>
    <p:sldId id="282" r:id="rId18"/>
    <p:sldId id="259" r:id="rId19"/>
    <p:sldId id="260" r:id="rId20"/>
    <p:sldId id="261" r:id="rId21"/>
    <p:sldId id="265" r:id="rId22"/>
    <p:sldId id="266" r:id="rId23"/>
    <p:sldId id="289"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60"/>
  </p:normalViewPr>
  <p:slideViewPr>
    <p:cSldViewPr>
      <p:cViewPr varScale="1">
        <p:scale>
          <a:sx n="110" d="100"/>
          <a:sy n="110" d="100"/>
        </p:scale>
        <p:origin x="16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1D4C0-BF79-41EB-9E32-E344449ADC35}"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es-MX"/>
        </a:p>
      </dgm:t>
    </dgm:pt>
    <dgm:pt modelId="{D39565CC-3F1F-4A07-9022-DD5A8B6A2121}">
      <dgm:prSet phldrT="[Texto]" custT="1"/>
      <dgm:spPr/>
      <dgm:t>
        <a:bodyPr/>
        <a:lstStyle/>
        <a:p>
          <a:r>
            <a:rPr lang="es-MX" sz="1400" b="1" dirty="0" smtClean="0"/>
            <a:t>DREAMWEAVER</a:t>
          </a:r>
          <a:endParaRPr lang="es-MX" sz="1400" b="1" dirty="0"/>
        </a:p>
      </dgm:t>
    </dgm:pt>
    <dgm:pt modelId="{8837FC28-AC67-4942-83E6-9ED6FEF6E9FA}" type="parTrans" cxnId="{95EBEC7F-73B0-45C8-8F72-452B482F4C9C}">
      <dgm:prSet/>
      <dgm:spPr/>
      <dgm:t>
        <a:bodyPr/>
        <a:lstStyle/>
        <a:p>
          <a:endParaRPr lang="es-MX"/>
        </a:p>
      </dgm:t>
    </dgm:pt>
    <dgm:pt modelId="{58D11091-6DCC-4427-A3ED-312D4D2FE97A}" type="sibTrans" cxnId="{95EBEC7F-73B0-45C8-8F72-452B482F4C9C}">
      <dgm:prSet/>
      <dgm:spPr/>
      <dgm:t>
        <a:bodyPr/>
        <a:lstStyle/>
        <a:p>
          <a:endParaRPr lang="es-MX"/>
        </a:p>
      </dgm:t>
    </dgm:pt>
    <dgm:pt modelId="{68C6CC41-F6DB-40BD-8539-FF9A3394D434}">
      <dgm:prSet phldrT="[Texto]" custT="1"/>
      <dgm:spPr/>
      <dgm:t>
        <a:bodyPr/>
        <a:lstStyle/>
        <a:p>
          <a:r>
            <a:rPr lang="es-MX" sz="1800" b="1" dirty="0" smtClean="0">
              <a:effectLst>
                <a:outerShdw blurRad="38100" dist="38100" dir="2700000" algn="tl">
                  <a:srgbClr val="000000">
                    <a:alpha val="43137"/>
                  </a:srgbClr>
                </a:outerShdw>
              </a:effectLst>
            </a:rPr>
            <a:t>Historia</a:t>
          </a:r>
          <a:endParaRPr lang="es-MX" sz="1800" b="1" dirty="0">
            <a:effectLst>
              <a:outerShdw blurRad="38100" dist="38100" dir="2700000" algn="tl">
                <a:srgbClr val="000000">
                  <a:alpha val="43137"/>
                </a:srgbClr>
              </a:outerShdw>
            </a:effectLst>
          </a:endParaRPr>
        </a:p>
      </dgm:t>
    </dgm:pt>
    <dgm:pt modelId="{FC5DF476-9700-433C-8C0F-EBB4955CE673}" type="parTrans" cxnId="{37BCD2D9-FDF9-499A-A8EA-82013C2F4B2B}">
      <dgm:prSet/>
      <dgm:spPr/>
      <dgm:t>
        <a:bodyPr/>
        <a:lstStyle/>
        <a:p>
          <a:endParaRPr lang="es-MX"/>
        </a:p>
      </dgm:t>
    </dgm:pt>
    <dgm:pt modelId="{2347E854-7E3A-4125-B77E-09AA8A89A9DA}" type="sibTrans" cxnId="{37BCD2D9-FDF9-499A-A8EA-82013C2F4B2B}">
      <dgm:prSet/>
      <dgm:spPr/>
      <dgm:t>
        <a:bodyPr/>
        <a:lstStyle/>
        <a:p>
          <a:endParaRPr lang="es-MX"/>
        </a:p>
      </dgm:t>
    </dgm:pt>
    <dgm:pt modelId="{F90C3E11-CAD9-4E41-9772-19AE35623801}">
      <dgm:prSet phldrT="[Texto]" custT="1"/>
      <dgm:spPr/>
      <dgm:t>
        <a:bodyPr/>
        <a:lstStyle/>
        <a:p>
          <a:r>
            <a:rPr lang="es-MX" sz="2400" dirty="0" smtClean="0"/>
            <a:t>Es un producto de la empresa desarrolladora de software Macromedia, que nació en 1992 tras la fusión de Atorare Inc. (creadora de Atorare) y Macro MindParacomp (responsable de director). </a:t>
          </a:r>
        </a:p>
      </dgm:t>
    </dgm:pt>
    <dgm:pt modelId="{1429A4EF-7031-4936-831C-31F9895F6D77}" type="parTrans" cxnId="{7C7B72CF-BE05-4B96-AE97-E0AF59754A30}">
      <dgm:prSet/>
      <dgm:spPr/>
      <dgm:t>
        <a:bodyPr/>
        <a:lstStyle/>
        <a:p>
          <a:endParaRPr lang="es-MX"/>
        </a:p>
      </dgm:t>
    </dgm:pt>
    <dgm:pt modelId="{28C3596D-3D30-4C54-920D-5C033DDBC142}" type="sibTrans" cxnId="{7C7B72CF-BE05-4B96-AE97-E0AF59754A30}">
      <dgm:prSet/>
      <dgm:spPr/>
      <dgm:t>
        <a:bodyPr/>
        <a:lstStyle/>
        <a:p>
          <a:endParaRPr lang="es-MX"/>
        </a:p>
      </dgm:t>
    </dgm:pt>
    <dgm:pt modelId="{B50EB7D2-E0FC-4035-8025-871D69A838C7}">
      <dgm:prSet phldrT="[Texto]" custT="1"/>
      <dgm:spPr/>
      <dgm:t>
        <a:bodyPr/>
        <a:lstStyle/>
        <a:p>
          <a:r>
            <a:rPr lang="es-MX" sz="1800" b="1" dirty="0" smtClean="0">
              <a:effectLst>
                <a:outerShdw blurRad="38100" dist="38100" dir="2700000" algn="tl">
                  <a:srgbClr val="000000">
                    <a:alpha val="43137"/>
                  </a:srgbClr>
                </a:outerShdw>
              </a:effectLst>
            </a:rPr>
            <a:t>Evolución</a:t>
          </a:r>
          <a:endParaRPr lang="es-MX" sz="1800" b="1" dirty="0">
            <a:effectLst>
              <a:outerShdw blurRad="38100" dist="38100" dir="2700000" algn="tl">
                <a:srgbClr val="000000">
                  <a:alpha val="43137"/>
                </a:srgbClr>
              </a:outerShdw>
            </a:effectLst>
          </a:endParaRPr>
        </a:p>
      </dgm:t>
    </dgm:pt>
    <dgm:pt modelId="{A83DEBC2-2ACC-42CF-BD16-C98211010885}" type="parTrans" cxnId="{78E731ED-6F71-4C6D-A633-1E4EF89EEAB1}">
      <dgm:prSet/>
      <dgm:spPr/>
      <dgm:t>
        <a:bodyPr/>
        <a:lstStyle/>
        <a:p>
          <a:endParaRPr lang="es-MX"/>
        </a:p>
      </dgm:t>
    </dgm:pt>
    <dgm:pt modelId="{86516BF8-233A-43F1-BC40-95966D1E3997}" type="sibTrans" cxnId="{78E731ED-6F71-4C6D-A633-1E4EF89EEAB1}">
      <dgm:prSet/>
      <dgm:spPr/>
      <dgm:t>
        <a:bodyPr/>
        <a:lstStyle/>
        <a:p>
          <a:endParaRPr lang="es-MX"/>
        </a:p>
      </dgm:t>
    </dgm:pt>
    <dgm:pt modelId="{C8C4A662-C051-438C-910E-D125DDCFE24F}">
      <dgm:prSet custT="1"/>
      <dgm:spPr/>
      <dgm:t>
        <a:bodyPr/>
        <a:lstStyle/>
        <a:p>
          <a:r>
            <a:rPr lang="es-MX" sz="1800" b="1" dirty="0" smtClean="0"/>
            <a:t>Dreamweaver de Macromedia se ha convertido en la solución estándar de la industria para el desarrollo profesional de la Web y, actualmente, más de 3,2 millones de profesionales utilizan Dreamweaver para desarrollar sus sitios Web.</a:t>
          </a:r>
          <a:endParaRPr lang="es-MX" sz="1800" dirty="0"/>
        </a:p>
      </dgm:t>
    </dgm:pt>
    <dgm:pt modelId="{A42AD909-BA6A-4E87-8194-949137FEDDAE}" type="parTrans" cxnId="{582FFFA2-E2E5-45DB-8B34-9A888B4717DA}">
      <dgm:prSet/>
      <dgm:spPr/>
      <dgm:t>
        <a:bodyPr/>
        <a:lstStyle/>
        <a:p>
          <a:endParaRPr lang="es-MX"/>
        </a:p>
      </dgm:t>
    </dgm:pt>
    <dgm:pt modelId="{01CD5EAB-64FD-4D96-9379-CCB8FBB18828}" type="sibTrans" cxnId="{582FFFA2-E2E5-45DB-8B34-9A888B4717DA}">
      <dgm:prSet/>
      <dgm:spPr/>
      <dgm:t>
        <a:bodyPr/>
        <a:lstStyle/>
        <a:p>
          <a:endParaRPr lang="es-MX"/>
        </a:p>
      </dgm:t>
    </dgm:pt>
    <dgm:pt modelId="{58D79D34-651B-4099-A273-D7C15FCA8D5E}" type="pres">
      <dgm:prSet presAssocID="{AF01D4C0-BF79-41EB-9E32-E344449ADC35}" presName="diagram" presStyleCnt="0">
        <dgm:presLayoutVars>
          <dgm:chPref val="1"/>
          <dgm:dir/>
          <dgm:animOne val="branch"/>
          <dgm:animLvl val="lvl"/>
          <dgm:resizeHandles val="exact"/>
        </dgm:presLayoutVars>
      </dgm:prSet>
      <dgm:spPr/>
      <dgm:t>
        <a:bodyPr/>
        <a:lstStyle/>
        <a:p>
          <a:endParaRPr lang="es-MX"/>
        </a:p>
      </dgm:t>
    </dgm:pt>
    <dgm:pt modelId="{DB3362BC-5C21-4E7F-8CD1-8439F4B27ED4}" type="pres">
      <dgm:prSet presAssocID="{D39565CC-3F1F-4A07-9022-DD5A8B6A2121}" presName="root1" presStyleCnt="0"/>
      <dgm:spPr/>
      <dgm:t>
        <a:bodyPr/>
        <a:lstStyle/>
        <a:p>
          <a:endParaRPr lang="es-MX"/>
        </a:p>
      </dgm:t>
    </dgm:pt>
    <dgm:pt modelId="{ED00DDAE-4BF2-41FA-B5B2-7937967439EF}" type="pres">
      <dgm:prSet presAssocID="{D39565CC-3F1F-4A07-9022-DD5A8B6A2121}" presName="LevelOneTextNode" presStyleLbl="node0" presStyleIdx="0" presStyleCnt="1" custScaleX="215394" custScaleY="263036">
        <dgm:presLayoutVars>
          <dgm:chPref val="3"/>
        </dgm:presLayoutVars>
      </dgm:prSet>
      <dgm:spPr/>
      <dgm:t>
        <a:bodyPr/>
        <a:lstStyle/>
        <a:p>
          <a:endParaRPr lang="es-MX"/>
        </a:p>
      </dgm:t>
    </dgm:pt>
    <dgm:pt modelId="{16D2E70C-BFBF-4399-9ADF-599ABB03086D}" type="pres">
      <dgm:prSet presAssocID="{D39565CC-3F1F-4A07-9022-DD5A8B6A2121}" presName="level2hierChild" presStyleCnt="0"/>
      <dgm:spPr/>
      <dgm:t>
        <a:bodyPr/>
        <a:lstStyle/>
        <a:p>
          <a:endParaRPr lang="es-MX"/>
        </a:p>
      </dgm:t>
    </dgm:pt>
    <dgm:pt modelId="{DDE47810-2DE7-42EA-935F-1181AE90DB0A}" type="pres">
      <dgm:prSet presAssocID="{FC5DF476-9700-433C-8C0F-EBB4955CE673}" presName="conn2-1" presStyleLbl="parChTrans1D2" presStyleIdx="0" presStyleCnt="2"/>
      <dgm:spPr/>
      <dgm:t>
        <a:bodyPr/>
        <a:lstStyle/>
        <a:p>
          <a:endParaRPr lang="es-MX"/>
        </a:p>
      </dgm:t>
    </dgm:pt>
    <dgm:pt modelId="{8BE0BFDC-4124-413E-AB96-D183F1517EC7}" type="pres">
      <dgm:prSet presAssocID="{FC5DF476-9700-433C-8C0F-EBB4955CE673}" presName="connTx" presStyleLbl="parChTrans1D2" presStyleIdx="0" presStyleCnt="2"/>
      <dgm:spPr/>
      <dgm:t>
        <a:bodyPr/>
        <a:lstStyle/>
        <a:p>
          <a:endParaRPr lang="es-MX"/>
        </a:p>
      </dgm:t>
    </dgm:pt>
    <dgm:pt modelId="{733F7750-16FB-4517-AE01-BC367B133DCD}" type="pres">
      <dgm:prSet presAssocID="{68C6CC41-F6DB-40BD-8539-FF9A3394D434}" presName="root2" presStyleCnt="0"/>
      <dgm:spPr/>
      <dgm:t>
        <a:bodyPr/>
        <a:lstStyle/>
        <a:p>
          <a:endParaRPr lang="es-MX"/>
        </a:p>
      </dgm:t>
    </dgm:pt>
    <dgm:pt modelId="{AEFA778D-C996-4FAA-89A5-51DE44BCB8F2}" type="pres">
      <dgm:prSet presAssocID="{68C6CC41-F6DB-40BD-8539-FF9A3394D434}" presName="LevelTwoTextNode" presStyleLbl="node2" presStyleIdx="0" presStyleCnt="2" custScaleX="125489" custScaleY="358823">
        <dgm:presLayoutVars>
          <dgm:chPref val="3"/>
        </dgm:presLayoutVars>
      </dgm:prSet>
      <dgm:spPr/>
      <dgm:t>
        <a:bodyPr/>
        <a:lstStyle/>
        <a:p>
          <a:endParaRPr lang="es-MX"/>
        </a:p>
      </dgm:t>
    </dgm:pt>
    <dgm:pt modelId="{538F6361-33E9-47FF-BF15-BD50C9E7F5B6}" type="pres">
      <dgm:prSet presAssocID="{68C6CC41-F6DB-40BD-8539-FF9A3394D434}" presName="level3hierChild" presStyleCnt="0"/>
      <dgm:spPr/>
      <dgm:t>
        <a:bodyPr/>
        <a:lstStyle/>
        <a:p>
          <a:endParaRPr lang="es-MX"/>
        </a:p>
      </dgm:t>
    </dgm:pt>
    <dgm:pt modelId="{53516720-45F5-4D42-80B4-F367CB5D7048}" type="pres">
      <dgm:prSet presAssocID="{1429A4EF-7031-4936-831C-31F9895F6D77}" presName="conn2-1" presStyleLbl="parChTrans1D3" presStyleIdx="0" presStyleCnt="2"/>
      <dgm:spPr/>
      <dgm:t>
        <a:bodyPr/>
        <a:lstStyle/>
        <a:p>
          <a:endParaRPr lang="es-MX"/>
        </a:p>
      </dgm:t>
    </dgm:pt>
    <dgm:pt modelId="{A7EE28A3-0F43-460C-9511-F617119CB538}" type="pres">
      <dgm:prSet presAssocID="{1429A4EF-7031-4936-831C-31F9895F6D77}" presName="connTx" presStyleLbl="parChTrans1D3" presStyleIdx="0" presStyleCnt="2"/>
      <dgm:spPr/>
      <dgm:t>
        <a:bodyPr/>
        <a:lstStyle/>
        <a:p>
          <a:endParaRPr lang="es-MX"/>
        </a:p>
      </dgm:t>
    </dgm:pt>
    <dgm:pt modelId="{CDEB0250-7D62-4249-B68A-7AFE96BB3463}" type="pres">
      <dgm:prSet presAssocID="{F90C3E11-CAD9-4E41-9772-19AE35623801}" presName="root2" presStyleCnt="0"/>
      <dgm:spPr/>
      <dgm:t>
        <a:bodyPr/>
        <a:lstStyle/>
        <a:p>
          <a:endParaRPr lang="es-MX"/>
        </a:p>
      </dgm:t>
    </dgm:pt>
    <dgm:pt modelId="{8A26E8D0-D3FD-47F7-915A-15FD839FB2AD}" type="pres">
      <dgm:prSet presAssocID="{F90C3E11-CAD9-4E41-9772-19AE35623801}" presName="LevelTwoTextNode" presStyleLbl="node3" presStyleIdx="0" presStyleCnt="2" custScaleX="555099" custScaleY="726513">
        <dgm:presLayoutVars>
          <dgm:chPref val="3"/>
        </dgm:presLayoutVars>
      </dgm:prSet>
      <dgm:spPr/>
      <dgm:t>
        <a:bodyPr/>
        <a:lstStyle/>
        <a:p>
          <a:endParaRPr lang="es-MX"/>
        </a:p>
      </dgm:t>
    </dgm:pt>
    <dgm:pt modelId="{E82FFAA6-94A7-49F0-A4CD-F022AC990F63}" type="pres">
      <dgm:prSet presAssocID="{F90C3E11-CAD9-4E41-9772-19AE35623801}" presName="level3hierChild" presStyleCnt="0"/>
      <dgm:spPr/>
      <dgm:t>
        <a:bodyPr/>
        <a:lstStyle/>
        <a:p>
          <a:endParaRPr lang="es-MX"/>
        </a:p>
      </dgm:t>
    </dgm:pt>
    <dgm:pt modelId="{95746A89-6CF1-496E-AC2F-B96DE800645B}" type="pres">
      <dgm:prSet presAssocID="{A83DEBC2-2ACC-42CF-BD16-C98211010885}" presName="conn2-1" presStyleLbl="parChTrans1D2" presStyleIdx="1" presStyleCnt="2"/>
      <dgm:spPr/>
      <dgm:t>
        <a:bodyPr/>
        <a:lstStyle/>
        <a:p>
          <a:endParaRPr lang="es-MX"/>
        </a:p>
      </dgm:t>
    </dgm:pt>
    <dgm:pt modelId="{C848AD73-3D66-4DE4-81B7-E47F3A6CA4C4}" type="pres">
      <dgm:prSet presAssocID="{A83DEBC2-2ACC-42CF-BD16-C98211010885}" presName="connTx" presStyleLbl="parChTrans1D2" presStyleIdx="1" presStyleCnt="2"/>
      <dgm:spPr/>
      <dgm:t>
        <a:bodyPr/>
        <a:lstStyle/>
        <a:p>
          <a:endParaRPr lang="es-MX"/>
        </a:p>
      </dgm:t>
    </dgm:pt>
    <dgm:pt modelId="{8E5F84B7-7CCF-4E01-A148-62356E7775BD}" type="pres">
      <dgm:prSet presAssocID="{B50EB7D2-E0FC-4035-8025-871D69A838C7}" presName="root2" presStyleCnt="0"/>
      <dgm:spPr/>
      <dgm:t>
        <a:bodyPr/>
        <a:lstStyle/>
        <a:p>
          <a:endParaRPr lang="es-MX"/>
        </a:p>
      </dgm:t>
    </dgm:pt>
    <dgm:pt modelId="{A18F2DED-931F-43E0-ACF2-C4794BBABC83}" type="pres">
      <dgm:prSet presAssocID="{B50EB7D2-E0FC-4035-8025-871D69A838C7}" presName="LevelTwoTextNode" presStyleLbl="node2" presStyleIdx="1" presStyleCnt="2" custScaleX="181030" custScaleY="253538">
        <dgm:presLayoutVars>
          <dgm:chPref val="3"/>
        </dgm:presLayoutVars>
      </dgm:prSet>
      <dgm:spPr/>
      <dgm:t>
        <a:bodyPr/>
        <a:lstStyle/>
        <a:p>
          <a:endParaRPr lang="es-MX"/>
        </a:p>
      </dgm:t>
    </dgm:pt>
    <dgm:pt modelId="{09FC8F8D-8702-45D1-8EAD-88B4DE15A281}" type="pres">
      <dgm:prSet presAssocID="{B50EB7D2-E0FC-4035-8025-871D69A838C7}" presName="level3hierChild" presStyleCnt="0"/>
      <dgm:spPr/>
      <dgm:t>
        <a:bodyPr/>
        <a:lstStyle/>
        <a:p>
          <a:endParaRPr lang="es-MX"/>
        </a:p>
      </dgm:t>
    </dgm:pt>
    <dgm:pt modelId="{1E216305-7292-46EC-A02F-5656B684ACE5}" type="pres">
      <dgm:prSet presAssocID="{A42AD909-BA6A-4E87-8194-949137FEDDAE}" presName="conn2-1" presStyleLbl="parChTrans1D3" presStyleIdx="1" presStyleCnt="2"/>
      <dgm:spPr/>
      <dgm:t>
        <a:bodyPr/>
        <a:lstStyle/>
        <a:p>
          <a:endParaRPr lang="es-MX"/>
        </a:p>
      </dgm:t>
    </dgm:pt>
    <dgm:pt modelId="{E3CE7240-103C-4938-B20B-AC278BB02B36}" type="pres">
      <dgm:prSet presAssocID="{A42AD909-BA6A-4E87-8194-949137FEDDAE}" presName="connTx" presStyleLbl="parChTrans1D3" presStyleIdx="1" presStyleCnt="2"/>
      <dgm:spPr/>
      <dgm:t>
        <a:bodyPr/>
        <a:lstStyle/>
        <a:p>
          <a:endParaRPr lang="es-MX"/>
        </a:p>
      </dgm:t>
    </dgm:pt>
    <dgm:pt modelId="{5781E7EC-7079-4E52-AA32-F7E5A275FC33}" type="pres">
      <dgm:prSet presAssocID="{C8C4A662-C051-438C-910E-D125DDCFE24F}" presName="root2" presStyleCnt="0"/>
      <dgm:spPr/>
      <dgm:t>
        <a:bodyPr/>
        <a:lstStyle/>
        <a:p>
          <a:endParaRPr lang="es-MX"/>
        </a:p>
      </dgm:t>
    </dgm:pt>
    <dgm:pt modelId="{BBDE7F32-6995-434E-B7F5-87319727EEC2}" type="pres">
      <dgm:prSet presAssocID="{C8C4A662-C051-438C-910E-D125DDCFE24F}" presName="LevelTwoTextNode" presStyleLbl="node3" presStyleIdx="1" presStyleCnt="2" custScaleX="583903" custScaleY="459902">
        <dgm:presLayoutVars>
          <dgm:chPref val="3"/>
        </dgm:presLayoutVars>
      </dgm:prSet>
      <dgm:spPr/>
      <dgm:t>
        <a:bodyPr/>
        <a:lstStyle/>
        <a:p>
          <a:endParaRPr lang="es-MX"/>
        </a:p>
      </dgm:t>
    </dgm:pt>
    <dgm:pt modelId="{1637BD3C-EF23-4667-94CE-8D1E9973CDB1}" type="pres">
      <dgm:prSet presAssocID="{C8C4A662-C051-438C-910E-D125DDCFE24F}" presName="level3hierChild" presStyleCnt="0"/>
      <dgm:spPr/>
      <dgm:t>
        <a:bodyPr/>
        <a:lstStyle/>
        <a:p>
          <a:endParaRPr lang="es-MX"/>
        </a:p>
      </dgm:t>
    </dgm:pt>
  </dgm:ptLst>
  <dgm:cxnLst>
    <dgm:cxn modelId="{A0B3C949-4AAC-4A48-9606-8D00EFBD5BFB}" type="presOf" srcId="{FC5DF476-9700-433C-8C0F-EBB4955CE673}" destId="{8BE0BFDC-4124-413E-AB96-D183F1517EC7}" srcOrd="1" destOrd="0" presId="urn:microsoft.com/office/officeart/2005/8/layout/hierarchy2"/>
    <dgm:cxn modelId="{DE8E2E82-917B-4CA6-A1AA-2AE2D2A32FD3}" type="presOf" srcId="{A83DEBC2-2ACC-42CF-BD16-C98211010885}" destId="{95746A89-6CF1-496E-AC2F-B96DE800645B}" srcOrd="0" destOrd="0" presId="urn:microsoft.com/office/officeart/2005/8/layout/hierarchy2"/>
    <dgm:cxn modelId="{37BCD2D9-FDF9-499A-A8EA-82013C2F4B2B}" srcId="{D39565CC-3F1F-4A07-9022-DD5A8B6A2121}" destId="{68C6CC41-F6DB-40BD-8539-FF9A3394D434}" srcOrd="0" destOrd="0" parTransId="{FC5DF476-9700-433C-8C0F-EBB4955CE673}" sibTransId="{2347E854-7E3A-4125-B77E-09AA8A89A9DA}"/>
    <dgm:cxn modelId="{5C4AFD2E-2033-4452-AFBF-5615F549590D}" type="presOf" srcId="{B50EB7D2-E0FC-4035-8025-871D69A838C7}" destId="{A18F2DED-931F-43E0-ACF2-C4794BBABC83}" srcOrd="0" destOrd="0" presId="urn:microsoft.com/office/officeart/2005/8/layout/hierarchy2"/>
    <dgm:cxn modelId="{381DE44E-69DB-42DA-A5E3-D2129EA0C19E}" type="presOf" srcId="{FC5DF476-9700-433C-8C0F-EBB4955CE673}" destId="{DDE47810-2DE7-42EA-935F-1181AE90DB0A}" srcOrd="0" destOrd="0" presId="urn:microsoft.com/office/officeart/2005/8/layout/hierarchy2"/>
    <dgm:cxn modelId="{F97E9F12-EBA6-44AD-AEF2-A577CEEF2A48}" type="presOf" srcId="{68C6CC41-F6DB-40BD-8539-FF9A3394D434}" destId="{AEFA778D-C996-4FAA-89A5-51DE44BCB8F2}" srcOrd="0" destOrd="0" presId="urn:microsoft.com/office/officeart/2005/8/layout/hierarchy2"/>
    <dgm:cxn modelId="{970E3866-4030-4505-AB1A-891CDB0886B1}" type="presOf" srcId="{D39565CC-3F1F-4A07-9022-DD5A8B6A2121}" destId="{ED00DDAE-4BF2-41FA-B5B2-7937967439EF}" srcOrd="0" destOrd="0" presId="urn:microsoft.com/office/officeart/2005/8/layout/hierarchy2"/>
    <dgm:cxn modelId="{95EBEC7F-73B0-45C8-8F72-452B482F4C9C}" srcId="{AF01D4C0-BF79-41EB-9E32-E344449ADC35}" destId="{D39565CC-3F1F-4A07-9022-DD5A8B6A2121}" srcOrd="0" destOrd="0" parTransId="{8837FC28-AC67-4942-83E6-9ED6FEF6E9FA}" sibTransId="{58D11091-6DCC-4427-A3ED-312D4D2FE97A}"/>
    <dgm:cxn modelId="{BA11E7C9-B084-4FAE-91D4-4A0F9BE7F784}" type="presOf" srcId="{AF01D4C0-BF79-41EB-9E32-E344449ADC35}" destId="{58D79D34-651B-4099-A273-D7C15FCA8D5E}" srcOrd="0" destOrd="0" presId="urn:microsoft.com/office/officeart/2005/8/layout/hierarchy2"/>
    <dgm:cxn modelId="{D9FF0E42-217B-4EEC-9429-67DE7FB71AC9}" type="presOf" srcId="{A42AD909-BA6A-4E87-8194-949137FEDDAE}" destId="{E3CE7240-103C-4938-B20B-AC278BB02B36}" srcOrd="1" destOrd="0" presId="urn:microsoft.com/office/officeart/2005/8/layout/hierarchy2"/>
    <dgm:cxn modelId="{7C7B72CF-BE05-4B96-AE97-E0AF59754A30}" srcId="{68C6CC41-F6DB-40BD-8539-FF9A3394D434}" destId="{F90C3E11-CAD9-4E41-9772-19AE35623801}" srcOrd="0" destOrd="0" parTransId="{1429A4EF-7031-4936-831C-31F9895F6D77}" sibTransId="{28C3596D-3D30-4C54-920D-5C033DDBC142}"/>
    <dgm:cxn modelId="{1E42FCB6-45D9-4D08-8777-16EF745AD12A}" type="presOf" srcId="{1429A4EF-7031-4936-831C-31F9895F6D77}" destId="{A7EE28A3-0F43-460C-9511-F617119CB538}" srcOrd="1" destOrd="0" presId="urn:microsoft.com/office/officeart/2005/8/layout/hierarchy2"/>
    <dgm:cxn modelId="{483F2F70-F571-49AB-842E-A9D93882A4BD}" type="presOf" srcId="{1429A4EF-7031-4936-831C-31F9895F6D77}" destId="{53516720-45F5-4D42-80B4-F367CB5D7048}" srcOrd="0" destOrd="0" presId="urn:microsoft.com/office/officeart/2005/8/layout/hierarchy2"/>
    <dgm:cxn modelId="{739947DE-E115-4E68-B5A5-D06994E04E3B}" type="presOf" srcId="{C8C4A662-C051-438C-910E-D125DDCFE24F}" destId="{BBDE7F32-6995-434E-B7F5-87319727EEC2}" srcOrd="0" destOrd="0" presId="urn:microsoft.com/office/officeart/2005/8/layout/hierarchy2"/>
    <dgm:cxn modelId="{C1DD1086-1D7F-4F83-810B-997321CF6E32}" type="presOf" srcId="{A83DEBC2-2ACC-42CF-BD16-C98211010885}" destId="{C848AD73-3D66-4DE4-81B7-E47F3A6CA4C4}" srcOrd="1" destOrd="0" presId="urn:microsoft.com/office/officeart/2005/8/layout/hierarchy2"/>
    <dgm:cxn modelId="{A9FC9CF1-32F4-4138-9E33-1A02A51D4D21}" type="presOf" srcId="{F90C3E11-CAD9-4E41-9772-19AE35623801}" destId="{8A26E8D0-D3FD-47F7-915A-15FD839FB2AD}" srcOrd="0" destOrd="0" presId="urn:microsoft.com/office/officeart/2005/8/layout/hierarchy2"/>
    <dgm:cxn modelId="{582FFFA2-E2E5-45DB-8B34-9A888B4717DA}" srcId="{B50EB7D2-E0FC-4035-8025-871D69A838C7}" destId="{C8C4A662-C051-438C-910E-D125DDCFE24F}" srcOrd="0" destOrd="0" parTransId="{A42AD909-BA6A-4E87-8194-949137FEDDAE}" sibTransId="{01CD5EAB-64FD-4D96-9379-CCB8FBB18828}"/>
    <dgm:cxn modelId="{78E731ED-6F71-4C6D-A633-1E4EF89EEAB1}" srcId="{D39565CC-3F1F-4A07-9022-DD5A8B6A2121}" destId="{B50EB7D2-E0FC-4035-8025-871D69A838C7}" srcOrd="1" destOrd="0" parTransId="{A83DEBC2-2ACC-42CF-BD16-C98211010885}" sibTransId="{86516BF8-233A-43F1-BC40-95966D1E3997}"/>
    <dgm:cxn modelId="{A114006C-7F31-4422-88A2-AF158B8BDD48}" type="presOf" srcId="{A42AD909-BA6A-4E87-8194-949137FEDDAE}" destId="{1E216305-7292-46EC-A02F-5656B684ACE5}" srcOrd="0" destOrd="0" presId="urn:microsoft.com/office/officeart/2005/8/layout/hierarchy2"/>
    <dgm:cxn modelId="{18ACF68F-AEF2-499F-BF23-2EB06C9FFE34}" type="presParOf" srcId="{58D79D34-651B-4099-A273-D7C15FCA8D5E}" destId="{DB3362BC-5C21-4E7F-8CD1-8439F4B27ED4}" srcOrd="0" destOrd="0" presId="urn:microsoft.com/office/officeart/2005/8/layout/hierarchy2"/>
    <dgm:cxn modelId="{21AE7DFB-1C6D-40AD-9BBC-BFC06E7D974A}" type="presParOf" srcId="{DB3362BC-5C21-4E7F-8CD1-8439F4B27ED4}" destId="{ED00DDAE-4BF2-41FA-B5B2-7937967439EF}" srcOrd="0" destOrd="0" presId="urn:microsoft.com/office/officeart/2005/8/layout/hierarchy2"/>
    <dgm:cxn modelId="{E482020E-E92D-4FF0-9187-BED7D9CAE30E}" type="presParOf" srcId="{DB3362BC-5C21-4E7F-8CD1-8439F4B27ED4}" destId="{16D2E70C-BFBF-4399-9ADF-599ABB03086D}" srcOrd="1" destOrd="0" presId="urn:microsoft.com/office/officeart/2005/8/layout/hierarchy2"/>
    <dgm:cxn modelId="{CA3437E4-87F0-41FF-80A9-B2241E41D0A4}" type="presParOf" srcId="{16D2E70C-BFBF-4399-9ADF-599ABB03086D}" destId="{DDE47810-2DE7-42EA-935F-1181AE90DB0A}" srcOrd="0" destOrd="0" presId="urn:microsoft.com/office/officeart/2005/8/layout/hierarchy2"/>
    <dgm:cxn modelId="{BA6CCEBD-F143-4B03-AF45-3068FBF0374F}" type="presParOf" srcId="{DDE47810-2DE7-42EA-935F-1181AE90DB0A}" destId="{8BE0BFDC-4124-413E-AB96-D183F1517EC7}" srcOrd="0" destOrd="0" presId="urn:microsoft.com/office/officeart/2005/8/layout/hierarchy2"/>
    <dgm:cxn modelId="{241A5FE6-4664-476A-B062-4C91A3E88FA9}" type="presParOf" srcId="{16D2E70C-BFBF-4399-9ADF-599ABB03086D}" destId="{733F7750-16FB-4517-AE01-BC367B133DCD}" srcOrd="1" destOrd="0" presId="urn:microsoft.com/office/officeart/2005/8/layout/hierarchy2"/>
    <dgm:cxn modelId="{B547EDAE-E5F3-42F9-A783-F1F9673035C2}" type="presParOf" srcId="{733F7750-16FB-4517-AE01-BC367B133DCD}" destId="{AEFA778D-C996-4FAA-89A5-51DE44BCB8F2}" srcOrd="0" destOrd="0" presId="urn:microsoft.com/office/officeart/2005/8/layout/hierarchy2"/>
    <dgm:cxn modelId="{EA0D48AF-54CD-4AD5-B0DB-78D686D2FBB1}" type="presParOf" srcId="{733F7750-16FB-4517-AE01-BC367B133DCD}" destId="{538F6361-33E9-47FF-BF15-BD50C9E7F5B6}" srcOrd="1" destOrd="0" presId="urn:microsoft.com/office/officeart/2005/8/layout/hierarchy2"/>
    <dgm:cxn modelId="{438DD6A4-8D97-4BA6-8F95-C68239B788F6}" type="presParOf" srcId="{538F6361-33E9-47FF-BF15-BD50C9E7F5B6}" destId="{53516720-45F5-4D42-80B4-F367CB5D7048}" srcOrd="0" destOrd="0" presId="urn:microsoft.com/office/officeart/2005/8/layout/hierarchy2"/>
    <dgm:cxn modelId="{7C1DC702-BAD9-468F-BB3B-FFEBC33882F0}" type="presParOf" srcId="{53516720-45F5-4D42-80B4-F367CB5D7048}" destId="{A7EE28A3-0F43-460C-9511-F617119CB538}" srcOrd="0" destOrd="0" presId="urn:microsoft.com/office/officeart/2005/8/layout/hierarchy2"/>
    <dgm:cxn modelId="{D6BA5C4C-4930-4E55-8B70-6D8D83E309D7}" type="presParOf" srcId="{538F6361-33E9-47FF-BF15-BD50C9E7F5B6}" destId="{CDEB0250-7D62-4249-B68A-7AFE96BB3463}" srcOrd="1" destOrd="0" presId="urn:microsoft.com/office/officeart/2005/8/layout/hierarchy2"/>
    <dgm:cxn modelId="{89EF7170-FB2F-4A46-BC0F-FCB1F73E96E0}" type="presParOf" srcId="{CDEB0250-7D62-4249-B68A-7AFE96BB3463}" destId="{8A26E8D0-D3FD-47F7-915A-15FD839FB2AD}" srcOrd="0" destOrd="0" presId="urn:microsoft.com/office/officeart/2005/8/layout/hierarchy2"/>
    <dgm:cxn modelId="{E3872BCF-EF1B-4160-8AD9-FAFAD300D865}" type="presParOf" srcId="{CDEB0250-7D62-4249-B68A-7AFE96BB3463}" destId="{E82FFAA6-94A7-49F0-A4CD-F022AC990F63}" srcOrd="1" destOrd="0" presId="urn:microsoft.com/office/officeart/2005/8/layout/hierarchy2"/>
    <dgm:cxn modelId="{72495680-FF53-43B5-8F6E-D57926CB2F6E}" type="presParOf" srcId="{16D2E70C-BFBF-4399-9ADF-599ABB03086D}" destId="{95746A89-6CF1-496E-AC2F-B96DE800645B}" srcOrd="2" destOrd="0" presId="urn:microsoft.com/office/officeart/2005/8/layout/hierarchy2"/>
    <dgm:cxn modelId="{514217A8-6DBF-4D88-93A2-37092FCFF385}" type="presParOf" srcId="{95746A89-6CF1-496E-AC2F-B96DE800645B}" destId="{C848AD73-3D66-4DE4-81B7-E47F3A6CA4C4}" srcOrd="0" destOrd="0" presId="urn:microsoft.com/office/officeart/2005/8/layout/hierarchy2"/>
    <dgm:cxn modelId="{02085745-9754-433A-8B73-26DBDDACBA90}" type="presParOf" srcId="{16D2E70C-BFBF-4399-9ADF-599ABB03086D}" destId="{8E5F84B7-7CCF-4E01-A148-62356E7775BD}" srcOrd="3" destOrd="0" presId="urn:microsoft.com/office/officeart/2005/8/layout/hierarchy2"/>
    <dgm:cxn modelId="{CE935B29-5838-4FB8-829B-0A6FAD26B1E5}" type="presParOf" srcId="{8E5F84B7-7CCF-4E01-A148-62356E7775BD}" destId="{A18F2DED-931F-43E0-ACF2-C4794BBABC83}" srcOrd="0" destOrd="0" presId="urn:microsoft.com/office/officeart/2005/8/layout/hierarchy2"/>
    <dgm:cxn modelId="{2B087A98-3C9C-4432-8E92-FCBE62A824FC}" type="presParOf" srcId="{8E5F84B7-7CCF-4E01-A148-62356E7775BD}" destId="{09FC8F8D-8702-45D1-8EAD-88B4DE15A281}" srcOrd="1" destOrd="0" presId="urn:microsoft.com/office/officeart/2005/8/layout/hierarchy2"/>
    <dgm:cxn modelId="{A985DD98-B38B-4FE2-9E95-0AB3604476AE}" type="presParOf" srcId="{09FC8F8D-8702-45D1-8EAD-88B4DE15A281}" destId="{1E216305-7292-46EC-A02F-5656B684ACE5}" srcOrd="0" destOrd="0" presId="urn:microsoft.com/office/officeart/2005/8/layout/hierarchy2"/>
    <dgm:cxn modelId="{3016F60A-BCFE-4364-831D-319C1E5F8D3A}" type="presParOf" srcId="{1E216305-7292-46EC-A02F-5656B684ACE5}" destId="{E3CE7240-103C-4938-B20B-AC278BB02B36}" srcOrd="0" destOrd="0" presId="urn:microsoft.com/office/officeart/2005/8/layout/hierarchy2"/>
    <dgm:cxn modelId="{B6AD2B20-1B77-40F6-9AF1-E5254F949BA7}" type="presParOf" srcId="{09FC8F8D-8702-45D1-8EAD-88B4DE15A281}" destId="{5781E7EC-7079-4E52-AA32-F7E5A275FC33}" srcOrd="1" destOrd="0" presId="urn:microsoft.com/office/officeart/2005/8/layout/hierarchy2"/>
    <dgm:cxn modelId="{B8586986-5800-4432-AC7C-0C55DBC053DC}" type="presParOf" srcId="{5781E7EC-7079-4E52-AA32-F7E5A275FC33}" destId="{BBDE7F32-6995-434E-B7F5-87319727EEC2}" srcOrd="0" destOrd="0" presId="urn:microsoft.com/office/officeart/2005/8/layout/hierarchy2"/>
    <dgm:cxn modelId="{012BCA4F-9951-487B-A96F-9BF24E450168}" type="presParOf" srcId="{5781E7EC-7079-4E52-AA32-F7E5A275FC33}" destId="{1637BD3C-EF23-4667-94CE-8D1E9973CDB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271CE-92E8-4A8D-ACA7-1EBCDD02915E}" type="doc">
      <dgm:prSet loTypeId="urn:microsoft.com/office/officeart/2005/8/layout/cycle8" loCatId="cycle" qsTypeId="urn:microsoft.com/office/officeart/2005/8/quickstyle/3d5" qsCatId="3D" csTypeId="urn:microsoft.com/office/officeart/2005/8/colors/colorful4" csCatId="colorful" phldr="1"/>
      <dgm:spPr/>
      <dgm:t>
        <a:bodyPr/>
        <a:lstStyle/>
        <a:p>
          <a:endParaRPr lang="es-MX"/>
        </a:p>
      </dgm:t>
    </dgm:pt>
    <dgm:pt modelId="{099CD0B7-C230-4717-BF95-C6107A6C8C26}">
      <dgm:prSet phldrT="[Texto]"/>
      <dgm:spPr/>
      <dgm:t>
        <a:bodyPr/>
        <a:lstStyle/>
        <a:p>
          <a:r>
            <a:rPr lang="es-MX" dirty="0" smtClean="0"/>
            <a:t>Vista de Diseño</a:t>
          </a:r>
          <a:endParaRPr lang="es-MX" dirty="0"/>
        </a:p>
      </dgm:t>
    </dgm:pt>
    <dgm:pt modelId="{3266872B-AA35-47A2-BF5A-75D831990BAD}" type="parTrans" cxnId="{FA88B727-B805-4050-B4F2-436568F24CE7}">
      <dgm:prSet/>
      <dgm:spPr/>
      <dgm:t>
        <a:bodyPr/>
        <a:lstStyle/>
        <a:p>
          <a:endParaRPr lang="es-MX"/>
        </a:p>
      </dgm:t>
    </dgm:pt>
    <dgm:pt modelId="{E9131FFF-B87C-4AEC-BD8B-EC602D49FBF8}" type="sibTrans" cxnId="{FA88B727-B805-4050-B4F2-436568F24CE7}">
      <dgm:prSet/>
      <dgm:spPr/>
      <dgm:t>
        <a:bodyPr/>
        <a:lstStyle/>
        <a:p>
          <a:endParaRPr lang="es-MX"/>
        </a:p>
      </dgm:t>
    </dgm:pt>
    <dgm:pt modelId="{DFB2930D-9074-42A1-B3E9-B6CEE42FBD77}">
      <dgm:prSet phldrT="[Texto]"/>
      <dgm:spPr/>
      <dgm:t>
        <a:bodyPr/>
        <a:lstStyle/>
        <a:p>
          <a:r>
            <a:rPr lang="es-MX" dirty="0" smtClean="0"/>
            <a:t>Vista Compartida</a:t>
          </a:r>
          <a:endParaRPr lang="es-MX" dirty="0"/>
        </a:p>
      </dgm:t>
    </dgm:pt>
    <dgm:pt modelId="{9C67AF5C-C21D-4CD4-B509-2DA1E02FAC24}" type="parTrans" cxnId="{002B7A99-4C69-428C-9940-EB62D88B91C2}">
      <dgm:prSet/>
      <dgm:spPr/>
      <dgm:t>
        <a:bodyPr/>
        <a:lstStyle/>
        <a:p>
          <a:endParaRPr lang="es-MX"/>
        </a:p>
      </dgm:t>
    </dgm:pt>
    <dgm:pt modelId="{E832BBF9-67D8-47A9-B5B7-ADAA5F09B819}" type="sibTrans" cxnId="{002B7A99-4C69-428C-9940-EB62D88B91C2}">
      <dgm:prSet/>
      <dgm:spPr/>
      <dgm:t>
        <a:bodyPr/>
        <a:lstStyle/>
        <a:p>
          <a:endParaRPr lang="es-MX"/>
        </a:p>
      </dgm:t>
    </dgm:pt>
    <dgm:pt modelId="{30E3A37B-21A3-4448-A0B5-AB306441A7CF}">
      <dgm:prSet phldrT="[Texto]"/>
      <dgm:spPr/>
      <dgm:t>
        <a:bodyPr/>
        <a:lstStyle/>
        <a:p>
          <a:r>
            <a:rPr lang="es-MX" dirty="0" smtClean="0"/>
            <a:t>Vista de Código</a:t>
          </a:r>
          <a:endParaRPr lang="es-MX" dirty="0"/>
        </a:p>
      </dgm:t>
    </dgm:pt>
    <dgm:pt modelId="{1B974611-C291-4A35-8589-EFF3C4F5DEEB}" type="parTrans" cxnId="{122933E3-098D-4456-B78A-7F03C78EA2C9}">
      <dgm:prSet/>
      <dgm:spPr/>
      <dgm:t>
        <a:bodyPr/>
        <a:lstStyle/>
        <a:p>
          <a:endParaRPr lang="es-MX"/>
        </a:p>
      </dgm:t>
    </dgm:pt>
    <dgm:pt modelId="{BF47372B-3ADD-44EC-B703-1766C755BA3C}" type="sibTrans" cxnId="{122933E3-098D-4456-B78A-7F03C78EA2C9}">
      <dgm:prSet/>
      <dgm:spPr/>
      <dgm:t>
        <a:bodyPr/>
        <a:lstStyle/>
        <a:p>
          <a:endParaRPr lang="es-MX"/>
        </a:p>
      </dgm:t>
    </dgm:pt>
    <dgm:pt modelId="{2A33D15B-EF7B-4A34-9552-BF7784080170}">
      <dgm:prSet phldrT="[Texto]"/>
      <dgm:spPr/>
      <dgm:t>
        <a:bodyPr/>
        <a:lstStyle/>
        <a:p>
          <a:r>
            <a:rPr lang="es-MX" dirty="0" smtClean="0"/>
            <a:t>V. De Disposición</a:t>
          </a:r>
          <a:endParaRPr lang="es-MX" dirty="0"/>
        </a:p>
      </dgm:t>
    </dgm:pt>
    <dgm:pt modelId="{0190AF60-CDBE-4E80-96B7-4A38EFBCCD00}" type="parTrans" cxnId="{701B900D-1829-40B8-864F-7D50A0E376A6}">
      <dgm:prSet/>
      <dgm:spPr/>
      <dgm:t>
        <a:bodyPr/>
        <a:lstStyle/>
        <a:p>
          <a:endParaRPr lang="es-MX"/>
        </a:p>
      </dgm:t>
    </dgm:pt>
    <dgm:pt modelId="{0BA340CA-7B95-4C3B-9327-D31D64929F6D}" type="sibTrans" cxnId="{701B900D-1829-40B8-864F-7D50A0E376A6}">
      <dgm:prSet/>
      <dgm:spPr/>
      <dgm:t>
        <a:bodyPr/>
        <a:lstStyle/>
        <a:p>
          <a:endParaRPr lang="es-MX"/>
        </a:p>
      </dgm:t>
    </dgm:pt>
    <dgm:pt modelId="{482333C1-94D2-439F-8C54-BA5BA88BCDE2}">
      <dgm:prSet phldrT="[Texto]"/>
      <dgm:spPr/>
      <dgm:t>
        <a:bodyPr/>
        <a:lstStyle/>
        <a:p>
          <a:r>
            <a:rPr lang="es-MX" dirty="0" smtClean="0"/>
            <a:t>V. Estándar</a:t>
          </a:r>
          <a:endParaRPr lang="es-MX" dirty="0"/>
        </a:p>
      </dgm:t>
    </dgm:pt>
    <dgm:pt modelId="{37B4422A-0D01-42B5-BC05-5EB025CCAA61}" type="parTrans" cxnId="{52FE4378-94AC-4492-8C13-17A038671A63}">
      <dgm:prSet/>
      <dgm:spPr/>
      <dgm:t>
        <a:bodyPr/>
        <a:lstStyle/>
        <a:p>
          <a:endParaRPr lang="es-MX"/>
        </a:p>
      </dgm:t>
    </dgm:pt>
    <dgm:pt modelId="{F1F83404-7116-4E37-82B7-132AF91CA266}" type="sibTrans" cxnId="{52FE4378-94AC-4492-8C13-17A038671A63}">
      <dgm:prSet/>
      <dgm:spPr/>
      <dgm:t>
        <a:bodyPr/>
        <a:lstStyle/>
        <a:p>
          <a:endParaRPr lang="es-MX"/>
        </a:p>
      </dgm:t>
    </dgm:pt>
    <dgm:pt modelId="{D71F87F2-653D-4845-957F-48CFC69CC962}" type="pres">
      <dgm:prSet presAssocID="{374271CE-92E8-4A8D-ACA7-1EBCDD02915E}" presName="compositeShape" presStyleCnt="0">
        <dgm:presLayoutVars>
          <dgm:chMax val="7"/>
          <dgm:dir/>
          <dgm:resizeHandles val="exact"/>
        </dgm:presLayoutVars>
      </dgm:prSet>
      <dgm:spPr/>
      <dgm:t>
        <a:bodyPr/>
        <a:lstStyle/>
        <a:p>
          <a:endParaRPr lang="es-MX"/>
        </a:p>
      </dgm:t>
    </dgm:pt>
    <dgm:pt modelId="{14B5DE08-4949-45E2-AD3C-AFFCF1DD9133}" type="pres">
      <dgm:prSet presAssocID="{374271CE-92E8-4A8D-ACA7-1EBCDD02915E}" presName="wedge1" presStyleLbl="node1" presStyleIdx="0" presStyleCnt="3"/>
      <dgm:spPr/>
      <dgm:t>
        <a:bodyPr/>
        <a:lstStyle/>
        <a:p>
          <a:endParaRPr lang="es-MX"/>
        </a:p>
      </dgm:t>
    </dgm:pt>
    <dgm:pt modelId="{F50A360D-85D2-447F-A3D2-A5916AF9D5E8}" type="pres">
      <dgm:prSet presAssocID="{374271CE-92E8-4A8D-ACA7-1EBCDD02915E}" presName="dummy1a" presStyleCnt="0"/>
      <dgm:spPr/>
    </dgm:pt>
    <dgm:pt modelId="{90F7DCC9-74B5-4BF6-8A03-B3FDBE7382BD}" type="pres">
      <dgm:prSet presAssocID="{374271CE-92E8-4A8D-ACA7-1EBCDD02915E}" presName="dummy1b" presStyleCnt="0"/>
      <dgm:spPr/>
    </dgm:pt>
    <dgm:pt modelId="{32BC1B05-38EC-46B6-B4A4-06DDA5AC2F36}" type="pres">
      <dgm:prSet presAssocID="{374271CE-92E8-4A8D-ACA7-1EBCDD02915E}" presName="wedge1Tx" presStyleLbl="node1" presStyleIdx="0" presStyleCnt="3">
        <dgm:presLayoutVars>
          <dgm:chMax val="0"/>
          <dgm:chPref val="0"/>
          <dgm:bulletEnabled val="1"/>
        </dgm:presLayoutVars>
      </dgm:prSet>
      <dgm:spPr/>
      <dgm:t>
        <a:bodyPr/>
        <a:lstStyle/>
        <a:p>
          <a:endParaRPr lang="es-MX"/>
        </a:p>
      </dgm:t>
    </dgm:pt>
    <dgm:pt modelId="{D3891670-CA4D-4ECE-ACA8-4374C3EF9F77}" type="pres">
      <dgm:prSet presAssocID="{374271CE-92E8-4A8D-ACA7-1EBCDD02915E}" presName="wedge2" presStyleLbl="node1" presStyleIdx="1" presStyleCnt="3"/>
      <dgm:spPr/>
      <dgm:t>
        <a:bodyPr/>
        <a:lstStyle/>
        <a:p>
          <a:endParaRPr lang="es-MX"/>
        </a:p>
      </dgm:t>
    </dgm:pt>
    <dgm:pt modelId="{6CC33D1D-2091-47BC-A660-1F463566EFA7}" type="pres">
      <dgm:prSet presAssocID="{374271CE-92E8-4A8D-ACA7-1EBCDD02915E}" presName="dummy2a" presStyleCnt="0"/>
      <dgm:spPr/>
    </dgm:pt>
    <dgm:pt modelId="{1D53E311-AA93-4A05-BE30-6B6628E77B1C}" type="pres">
      <dgm:prSet presAssocID="{374271CE-92E8-4A8D-ACA7-1EBCDD02915E}" presName="dummy2b" presStyleCnt="0"/>
      <dgm:spPr/>
    </dgm:pt>
    <dgm:pt modelId="{13621F43-91B6-4474-9EF0-44D16512266C}" type="pres">
      <dgm:prSet presAssocID="{374271CE-92E8-4A8D-ACA7-1EBCDD02915E}" presName="wedge2Tx" presStyleLbl="node1" presStyleIdx="1" presStyleCnt="3">
        <dgm:presLayoutVars>
          <dgm:chMax val="0"/>
          <dgm:chPref val="0"/>
          <dgm:bulletEnabled val="1"/>
        </dgm:presLayoutVars>
      </dgm:prSet>
      <dgm:spPr/>
      <dgm:t>
        <a:bodyPr/>
        <a:lstStyle/>
        <a:p>
          <a:endParaRPr lang="es-MX"/>
        </a:p>
      </dgm:t>
    </dgm:pt>
    <dgm:pt modelId="{9E8F934C-3F91-4EA4-92BF-99E68AEA9DFD}" type="pres">
      <dgm:prSet presAssocID="{374271CE-92E8-4A8D-ACA7-1EBCDD02915E}" presName="wedge3" presStyleLbl="node1" presStyleIdx="2" presStyleCnt="3"/>
      <dgm:spPr/>
      <dgm:t>
        <a:bodyPr/>
        <a:lstStyle/>
        <a:p>
          <a:endParaRPr lang="es-MX"/>
        </a:p>
      </dgm:t>
    </dgm:pt>
    <dgm:pt modelId="{01620184-02AC-4FCD-A976-4F6AF2839D38}" type="pres">
      <dgm:prSet presAssocID="{374271CE-92E8-4A8D-ACA7-1EBCDD02915E}" presName="dummy3a" presStyleCnt="0"/>
      <dgm:spPr/>
    </dgm:pt>
    <dgm:pt modelId="{7EA49BAB-C215-4158-BCBA-1C189DB37996}" type="pres">
      <dgm:prSet presAssocID="{374271CE-92E8-4A8D-ACA7-1EBCDD02915E}" presName="dummy3b" presStyleCnt="0"/>
      <dgm:spPr/>
    </dgm:pt>
    <dgm:pt modelId="{4CA0C5F3-3804-461D-9B84-F08444A511B2}" type="pres">
      <dgm:prSet presAssocID="{374271CE-92E8-4A8D-ACA7-1EBCDD02915E}" presName="wedge3Tx" presStyleLbl="node1" presStyleIdx="2" presStyleCnt="3">
        <dgm:presLayoutVars>
          <dgm:chMax val="0"/>
          <dgm:chPref val="0"/>
          <dgm:bulletEnabled val="1"/>
        </dgm:presLayoutVars>
      </dgm:prSet>
      <dgm:spPr/>
      <dgm:t>
        <a:bodyPr/>
        <a:lstStyle/>
        <a:p>
          <a:endParaRPr lang="es-MX"/>
        </a:p>
      </dgm:t>
    </dgm:pt>
    <dgm:pt modelId="{05E6A4E1-1DD6-4A10-A7D9-972E37B95908}" type="pres">
      <dgm:prSet presAssocID="{E9131FFF-B87C-4AEC-BD8B-EC602D49FBF8}" presName="arrowWedge1" presStyleLbl="fgSibTrans2D1" presStyleIdx="0" presStyleCnt="3"/>
      <dgm:spPr/>
    </dgm:pt>
    <dgm:pt modelId="{5893844B-3094-4114-BEFF-FCB1606D7FB5}" type="pres">
      <dgm:prSet presAssocID="{E832BBF9-67D8-47A9-B5B7-ADAA5F09B819}" presName="arrowWedge2" presStyleLbl="fgSibTrans2D1" presStyleIdx="1" presStyleCnt="3"/>
      <dgm:spPr/>
    </dgm:pt>
    <dgm:pt modelId="{F33695FA-3D31-4C5F-AC52-140C44CE6B5C}" type="pres">
      <dgm:prSet presAssocID="{BF47372B-3ADD-44EC-B703-1766C755BA3C}" presName="arrowWedge3" presStyleLbl="fgSibTrans2D1" presStyleIdx="2" presStyleCnt="3"/>
      <dgm:spPr/>
    </dgm:pt>
  </dgm:ptLst>
  <dgm:cxnLst>
    <dgm:cxn modelId="{52FE4378-94AC-4492-8C13-17A038671A63}" srcId="{099CD0B7-C230-4717-BF95-C6107A6C8C26}" destId="{482333C1-94D2-439F-8C54-BA5BA88BCDE2}" srcOrd="1" destOrd="0" parTransId="{37B4422A-0D01-42B5-BC05-5EB025CCAA61}" sibTransId="{F1F83404-7116-4E37-82B7-132AF91CA266}"/>
    <dgm:cxn modelId="{D3D3FF19-122D-47B0-B605-46B941D1216C}" type="presOf" srcId="{30E3A37B-21A3-4448-A0B5-AB306441A7CF}" destId="{9E8F934C-3F91-4EA4-92BF-99E68AEA9DFD}" srcOrd="0" destOrd="0" presId="urn:microsoft.com/office/officeart/2005/8/layout/cycle8"/>
    <dgm:cxn modelId="{9EB073EB-D9E6-4AF6-A068-6046D02F3506}" type="presOf" srcId="{099CD0B7-C230-4717-BF95-C6107A6C8C26}" destId="{14B5DE08-4949-45E2-AD3C-AFFCF1DD9133}" srcOrd="0" destOrd="0" presId="urn:microsoft.com/office/officeart/2005/8/layout/cycle8"/>
    <dgm:cxn modelId="{047B288C-3EA0-4B7B-A94C-F6AD6B555304}" type="presOf" srcId="{DFB2930D-9074-42A1-B3E9-B6CEE42FBD77}" destId="{D3891670-CA4D-4ECE-ACA8-4374C3EF9F77}" srcOrd="0" destOrd="0" presId="urn:microsoft.com/office/officeart/2005/8/layout/cycle8"/>
    <dgm:cxn modelId="{701B900D-1829-40B8-864F-7D50A0E376A6}" srcId="{099CD0B7-C230-4717-BF95-C6107A6C8C26}" destId="{2A33D15B-EF7B-4A34-9552-BF7784080170}" srcOrd="0" destOrd="0" parTransId="{0190AF60-CDBE-4E80-96B7-4A38EFBCCD00}" sibTransId="{0BA340CA-7B95-4C3B-9327-D31D64929F6D}"/>
    <dgm:cxn modelId="{69D7B765-8435-4977-B2AD-3506B7DC8086}" type="presOf" srcId="{374271CE-92E8-4A8D-ACA7-1EBCDD02915E}" destId="{D71F87F2-653D-4845-957F-48CFC69CC962}" srcOrd="0" destOrd="0" presId="urn:microsoft.com/office/officeart/2005/8/layout/cycle8"/>
    <dgm:cxn modelId="{809F2F19-D49C-4182-AA27-C6C861AB65A8}" type="presOf" srcId="{DFB2930D-9074-42A1-B3E9-B6CEE42FBD77}" destId="{13621F43-91B6-4474-9EF0-44D16512266C}" srcOrd="1" destOrd="0" presId="urn:microsoft.com/office/officeart/2005/8/layout/cycle8"/>
    <dgm:cxn modelId="{122933E3-098D-4456-B78A-7F03C78EA2C9}" srcId="{374271CE-92E8-4A8D-ACA7-1EBCDD02915E}" destId="{30E3A37B-21A3-4448-A0B5-AB306441A7CF}" srcOrd="2" destOrd="0" parTransId="{1B974611-C291-4A35-8589-EFF3C4F5DEEB}" sibTransId="{BF47372B-3ADD-44EC-B703-1766C755BA3C}"/>
    <dgm:cxn modelId="{CAE16D87-F069-4DF7-8B75-61B53E04FEE0}" type="presOf" srcId="{482333C1-94D2-439F-8C54-BA5BA88BCDE2}" destId="{14B5DE08-4949-45E2-AD3C-AFFCF1DD9133}" srcOrd="0" destOrd="2" presId="urn:microsoft.com/office/officeart/2005/8/layout/cycle8"/>
    <dgm:cxn modelId="{FA88B727-B805-4050-B4F2-436568F24CE7}" srcId="{374271CE-92E8-4A8D-ACA7-1EBCDD02915E}" destId="{099CD0B7-C230-4717-BF95-C6107A6C8C26}" srcOrd="0" destOrd="0" parTransId="{3266872B-AA35-47A2-BF5A-75D831990BAD}" sibTransId="{E9131FFF-B87C-4AEC-BD8B-EC602D49FBF8}"/>
    <dgm:cxn modelId="{2B5F2775-ED81-424C-88A2-F07D7C122E91}" type="presOf" srcId="{2A33D15B-EF7B-4A34-9552-BF7784080170}" destId="{14B5DE08-4949-45E2-AD3C-AFFCF1DD9133}" srcOrd="0" destOrd="1" presId="urn:microsoft.com/office/officeart/2005/8/layout/cycle8"/>
    <dgm:cxn modelId="{25535757-6C54-4D07-B72C-88618F16E860}" type="presOf" srcId="{2A33D15B-EF7B-4A34-9552-BF7784080170}" destId="{32BC1B05-38EC-46B6-B4A4-06DDA5AC2F36}" srcOrd="1" destOrd="1" presId="urn:microsoft.com/office/officeart/2005/8/layout/cycle8"/>
    <dgm:cxn modelId="{002B7A99-4C69-428C-9940-EB62D88B91C2}" srcId="{374271CE-92E8-4A8D-ACA7-1EBCDD02915E}" destId="{DFB2930D-9074-42A1-B3E9-B6CEE42FBD77}" srcOrd="1" destOrd="0" parTransId="{9C67AF5C-C21D-4CD4-B509-2DA1E02FAC24}" sibTransId="{E832BBF9-67D8-47A9-B5B7-ADAA5F09B819}"/>
    <dgm:cxn modelId="{38BEC043-D02E-4D74-9BDA-86FA6B279F3E}" type="presOf" srcId="{099CD0B7-C230-4717-BF95-C6107A6C8C26}" destId="{32BC1B05-38EC-46B6-B4A4-06DDA5AC2F36}" srcOrd="1" destOrd="0" presId="urn:microsoft.com/office/officeart/2005/8/layout/cycle8"/>
    <dgm:cxn modelId="{275112EC-5C8A-41B3-8A01-1D6C3B5A5AB9}" type="presOf" srcId="{482333C1-94D2-439F-8C54-BA5BA88BCDE2}" destId="{32BC1B05-38EC-46B6-B4A4-06DDA5AC2F36}" srcOrd="1" destOrd="2" presId="urn:microsoft.com/office/officeart/2005/8/layout/cycle8"/>
    <dgm:cxn modelId="{93F5AAE9-B004-4A80-A80A-9C343FD51E07}" type="presOf" srcId="{30E3A37B-21A3-4448-A0B5-AB306441A7CF}" destId="{4CA0C5F3-3804-461D-9B84-F08444A511B2}" srcOrd="1" destOrd="0" presId="urn:microsoft.com/office/officeart/2005/8/layout/cycle8"/>
    <dgm:cxn modelId="{8330659B-58B0-4132-A143-ECBC30A10076}" type="presParOf" srcId="{D71F87F2-653D-4845-957F-48CFC69CC962}" destId="{14B5DE08-4949-45E2-AD3C-AFFCF1DD9133}" srcOrd="0" destOrd="0" presId="urn:microsoft.com/office/officeart/2005/8/layout/cycle8"/>
    <dgm:cxn modelId="{E51E8E71-824B-4129-868E-AEC0F87C659A}" type="presParOf" srcId="{D71F87F2-653D-4845-957F-48CFC69CC962}" destId="{F50A360D-85D2-447F-A3D2-A5916AF9D5E8}" srcOrd="1" destOrd="0" presId="urn:microsoft.com/office/officeart/2005/8/layout/cycle8"/>
    <dgm:cxn modelId="{78E340A7-4153-4CE6-A95D-99C0CFBC66C0}" type="presParOf" srcId="{D71F87F2-653D-4845-957F-48CFC69CC962}" destId="{90F7DCC9-74B5-4BF6-8A03-B3FDBE7382BD}" srcOrd="2" destOrd="0" presId="urn:microsoft.com/office/officeart/2005/8/layout/cycle8"/>
    <dgm:cxn modelId="{45CB17E4-FC5A-4D49-9E8B-8E746A5AFE05}" type="presParOf" srcId="{D71F87F2-653D-4845-957F-48CFC69CC962}" destId="{32BC1B05-38EC-46B6-B4A4-06DDA5AC2F36}" srcOrd="3" destOrd="0" presId="urn:microsoft.com/office/officeart/2005/8/layout/cycle8"/>
    <dgm:cxn modelId="{7F1CA11C-7B86-472F-8D9A-8E93DEF2BD78}" type="presParOf" srcId="{D71F87F2-653D-4845-957F-48CFC69CC962}" destId="{D3891670-CA4D-4ECE-ACA8-4374C3EF9F77}" srcOrd="4" destOrd="0" presId="urn:microsoft.com/office/officeart/2005/8/layout/cycle8"/>
    <dgm:cxn modelId="{7CC06113-D933-43AF-A24A-3A687F854842}" type="presParOf" srcId="{D71F87F2-653D-4845-957F-48CFC69CC962}" destId="{6CC33D1D-2091-47BC-A660-1F463566EFA7}" srcOrd="5" destOrd="0" presId="urn:microsoft.com/office/officeart/2005/8/layout/cycle8"/>
    <dgm:cxn modelId="{26823C80-9237-4421-BA6B-90591F282B09}" type="presParOf" srcId="{D71F87F2-653D-4845-957F-48CFC69CC962}" destId="{1D53E311-AA93-4A05-BE30-6B6628E77B1C}" srcOrd="6" destOrd="0" presId="urn:microsoft.com/office/officeart/2005/8/layout/cycle8"/>
    <dgm:cxn modelId="{B8AA4DD8-39D5-4D1F-96F0-9F5F91B93B60}" type="presParOf" srcId="{D71F87F2-653D-4845-957F-48CFC69CC962}" destId="{13621F43-91B6-4474-9EF0-44D16512266C}" srcOrd="7" destOrd="0" presId="urn:microsoft.com/office/officeart/2005/8/layout/cycle8"/>
    <dgm:cxn modelId="{FE5C1E0F-C0C3-45E0-8D81-4EE65BC8B127}" type="presParOf" srcId="{D71F87F2-653D-4845-957F-48CFC69CC962}" destId="{9E8F934C-3F91-4EA4-92BF-99E68AEA9DFD}" srcOrd="8" destOrd="0" presId="urn:microsoft.com/office/officeart/2005/8/layout/cycle8"/>
    <dgm:cxn modelId="{B5872B41-D54F-4DE2-B088-84268E1B43D5}" type="presParOf" srcId="{D71F87F2-653D-4845-957F-48CFC69CC962}" destId="{01620184-02AC-4FCD-A976-4F6AF2839D38}" srcOrd="9" destOrd="0" presId="urn:microsoft.com/office/officeart/2005/8/layout/cycle8"/>
    <dgm:cxn modelId="{5521E813-BDFA-49E2-B008-2EC62E4DF4EC}" type="presParOf" srcId="{D71F87F2-653D-4845-957F-48CFC69CC962}" destId="{7EA49BAB-C215-4158-BCBA-1C189DB37996}" srcOrd="10" destOrd="0" presId="urn:microsoft.com/office/officeart/2005/8/layout/cycle8"/>
    <dgm:cxn modelId="{556FD0A2-0004-4F5B-A26E-BC16CFE96706}" type="presParOf" srcId="{D71F87F2-653D-4845-957F-48CFC69CC962}" destId="{4CA0C5F3-3804-461D-9B84-F08444A511B2}" srcOrd="11" destOrd="0" presId="urn:microsoft.com/office/officeart/2005/8/layout/cycle8"/>
    <dgm:cxn modelId="{45C5100E-06C0-495B-B6C5-5771FB519221}" type="presParOf" srcId="{D71F87F2-653D-4845-957F-48CFC69CC962}" destId="{05E6A4E1-1DD6-4A10-A7D9-972E37B95908}" srcOrd="12" destOrd="0" presId="urn:microsoft.com/office/officeart/2005/8/layout/cycle8"/>
    <dgm:cxn modelId="{DBEEAC6A-D393-44FF-9D6C-C25DA5806603}" type="presParOf" srcId="{D71F87F2-653D-4845-957F-48CFC69CC962}" destId="{5893844B-3094-4114-BEFF-FCB1606D7FB5}" srcOrd="13" destOrd="0" presId="urn:microsoft.com/office/officeart/2005/8/layout/cycle8"/>
    <dgm:cxn modelId="{B7A458A6-5AF6-4C2C-90CD-8CE6EEC5457B}" type="presParOf" srcId="{D71F87F2-653D-4845-957F-48CFC69CC962}" destId="{F33695FA-3D31-4C5F-AC52-140C44CE6B5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82705-007C-410F-8B27-D27E24AB84AB}" type="datetimeFigureOut">
              <a:rPr lang="es-MX" smtClean="0"/>
              <a:t>30/03/2016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DCA74-32C1-4909-93E9-EE3F2B18B686}" type="slidenum">
              <a:rPr lang="es-MX" smtClean="0"/>
              <a:t>‹Nº›</a:t>
            </a:fld>
            <a:endParaRPr lang="es-MX"/>
          </a:p>
        </p:txBody>
      </p:sp>
    </p:spTree>
    <p:extLst>
      <p:ext uri="{BB962C8B-B14F-4D97-AF65-F5344CB8AC3E}">
        <p14:creationId xmlns:p14="http://schemas.microsoft.com/office/powerpoint/2010/main" val="226198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A4DCA74-32C1-4909-93E9-EE3F2B18B686}" type="slidenum">
              <a:rPr lang="es-MX" smtClean="0"/>
              <a:t>18</a:t>
            </a:fld>
            <a:endParaRPr lang="es-MX"/>
          </a:p>
        </p:txBody>
      </p:sp>
    </p:spTree>
    <p:extLst>
      <p:ext uri="{BB962C8B-B14F-4D97-AF65-F5344CB8AC3E}">
        <p14:creationId xmlns:p14="http://schemas.microsoft.com/office/powerpoint/2010/main" val="11107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7A2129-662C-406B-8A70-C5DFFE3F68AD}" type="datetimeFigureOut">
              <a:rPr lang="es-MX" smtClean="0"/>
              <a:t>30/03/2016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48906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3BB9AC5-BB8B-4C1E-AA3D-A21EDF62DD8A}" type="datetimeFigureOut">
              <a:rPr lang="es-MX" smtClean="0"/>
              <a:t>30/03/2016</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5C9EFAD-C941-472F-B2F6-D4C56A40341A}" type="slidenum">
              <a:rPr lang="es-MX" smtClean="0"/>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3BB9AC5-BB8B-4C1E-AA3D-A21EDF62DD8A}" type="datetimeFigureOut">
              <a:rPr lang="es-MX" smtClean="0"/>
              <a:t>30/03/2016</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C9EFAD-C941-472F-B2F6-D4C56A40341A}" type="slidenum">
              <a:rPr lang="es-MX" smtClean="0"/>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3721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ángulo 1"/>
          <p:cNvSpPr>
            <a:spLocks noChangeArrowheads="1"/>
          </p:cNvSpPr>
          <p:nvPr/>
        </p:nvSpPr>
        <p:spPr bwMode="auto">
          <a:xfrm>
            <a:off x="2046146" y="1340768"/>
            <a:ext cx="612068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Aft>
                <a:spcPts val="2000"/>
              </a:spcAft>
              <a:buBlip>
                <a:blip r:embed="rId2"/>
              </a:buBlip>
              <a:defRPr sz="2400">
                <a:solidFill>
                  <a:schemeClr val="bg1"/>
                </a:solidFill>
                <a:latin typeface="Arial Rounded MT Bold" panose="020F0704030504030204" pitchFamily="34" charset="0"/>
                <a:ea typeface="MS PGothic" panose="020B0600070205080204" pitchFamily="34" charset="-128"/>
              </a:defRPr>
            </a:lvl1pPr>
            <a:lvl2pPr marL="742950" indent="-285750">
              <a:spcAft>
                <a:spcPts val="1000"/>
              </a:spcAft>
              <a:buBlip>
                <a:blip r:embed="rId2"/>
              </a:buBlip>
              <a:defRPr sz="2200">
                <a:solidFill>
                  <a:schemeClr val="bg1"/>
                </a:solidFill>
                <a:latin typeface="Arial Rounded MT Bold" panose="020F0704030504030204" pitchFamily="34" charset="0"/>
                <a:ea typeface="MS PGothic" panose="020B0600070205080204" pitchFamily="34" charset="-128"/>
              </a:defRPr>
            </a:lvl2pPr>
            <a:lvl3pPr marL="1143000" indent="-228600">
              <a:spcAft>
                <a:spcPts val="1000"/>
              </a:spcAft>
              <a:buBlip>
                <a:blip r:embed="rId2"/>
              </a:buBlip>
              <a:defRPr sz="2000">
                <a:solidFill>
                  <a:schemeClr val="bg1"/>
                </a:solidFill>
                <a:latin typeface="Arial Rounded MT Bold" panose="020F0704030504030204" pitchFamily="34" charset="0"/>
                <a:ea typeface="MS PGothic" panose="020B0600070205080204" pitchFamily="34" charset="-128"/>
              </a:defRPr>
            </a:lvl3pPr>
            <a:lvl4pPr marL="1600200" indent="-228600">
              <a:spcAft>
                <a:spcPts val="1000"/>
              </a:spcAft>
              <a:buBlip>
                <a:blip r:embed="rId2"/>
              </a:buBlip>
              <a:defRPr>
                <a:solidFill>
                  <a:schemeClr val="bg1"/>
                </a:solidFill>
                <a:latin typeface="Arial Rounded MT Bold" panose="020F0704030504030204" pitchFamily="34" charset="0"/>
                <a:ea typeface="MS PGothic" panose="020B0600070205080204" pitchFamily="34" charset="-128"/>
              </a:defRPr>
            </a:lvl4pPr>
            <a:lvl5pPr marL="2057400" indent="-228600">
              <a:spcAft>
                <a:spcPts val="1000"/>
              </a:spcAft>
              <a:buBlip>
                <a:blip r:embed="rId2"/>
              </a:buBlip>
              <a:defRPr>
                <a:solidFill>
                  <a:schemeClr val="bg1"/>
                </a:solidFill>
                <a:latin typeface="Arial Rounded MT Bold" panose="020F0704030504030204" pitchFamily="34" charset="0"/>
                <a:ea typeface="MS PGothic" panose="020B0600070205080204" pitchFamily="34" charset="-128"/>
              </a:defRPr>
            </a:lvl5pPr>
            <a:lvl6pPr marL="2514600" indent="-228600" eaLnBrk="0" fontAlgn="base" hangingPunct="0">
              <a:spcBef>
                <a:spcPct val="0"/>
              </a:spcBef>
              <a:spcAft>
                <a:spcPts val="1000"/>
              </a:spcAft>
              <a:buBlip>
                <a:blip r:embed="rId2"/>
              </a:buBlip>
              <a:defRPr>
                <a:solidFill>
                  <a:schemeClr val="bg1"/>
                </a:solidFill>
                <a:latin typeface="Arial Rounded MT Bold" panose="020F0704030504030204" pitchFamily="34" charset="0"/>
                <a:ea typeface="MS PGothic" panose="020B0600070205080204" pitchFamily="34" charset="-128"/>
              </a:defRPr>
            </a:lvl6pPr>
            <a:lvl7pPr marL="2971800" indent="-228600" eaLnBrk="0" fontAlgn="base" hangingPunct="0">
              <a:spcBef>
                <a:spcPct val="0"/>
              </a:spcBef>
              <a:spcAft>
                <a:spcPts val="1000"/>
              </a:spcAft>
              <a:buBlip>
                <a:blip r:embed="rId2"/>
              </a:buBlip>
              <a:defRPr>
                <a:solidFill>
                  <a:schemeClr val="bg1"/>
                </a:solidFill>
                <a:latin typeface="Arial Rounded MT Bold" panose="020F0704030504030204" pitchFamily="34" charset="0"/>
                <a:ea typeface="MS PGothic" panose="020B0600070205080204" pitchFamily="34" charset="-128"/>
              </a:defRPr>
            </a:lvl7pPr>
            <a:lvl8pPr marL="3429000" indent="-228600" eaLnBrk="0" fontAlgn="base" hangingPunct="0">
              <a:spcBef>
                <a:spcPct val="0"/>
              </a:spcBef>
              <a:spcAft>
                <a:spcPts val="1000"/>
              </a:spcAft>
              <a:buBlip>
                <a:blip r:embed="rId2"/>
              </a:buBlip>
              <a:defRPr>
                <a:solidFill>
                  <a:schemeClr val="bg1"/>
                </a:solidFill>
                <a:latin typeface="Arial Rounded MT Bold" panose="020F0704030504030204" pitchFamily="34" charset="0"/>
                <a:ea typeface="MS PGothic" panose="020B0600070205080204" pitchFamily="34" charset="-128"/>
              </a:defRPr>
            </a:lvl8pPr>
            <a:lvl9pPr marL="3886200" indent="-228600" eaLnBrk="0" fontAlgn="base" hangingPunct="0">
              <a:spcBef>
                <a:spcPct val="0"/>
              </a:spcBef>
              <a:spcAft>
                <a:spcPts val="1000"/>
              </a:spcAft>
              <a:buBlip>
                <a:blip r:embed="rId2"/>
              </a:buBlip>
              <a:defRPr>
                <a:solidFill>
                  <a:schemeClr val="bg1"/>
                </a:solidFill>
                <a:latin typeface="Arial Rounded MT Bold" panose="020F0704030504030204" pitchFamily="34" charset="0"/>
                <a:ea typeface="MS PGothic" panose="020B0600070205080204" pitchFamily="34" charset="-128"/>
              </a:defRPr>
            </a:lvl9pPr>
          </a:lstStyle>
          <a:p>
            <a:pPr algn="just" eaLnBrk="1" hangingPunct="1">
              <a:spcAft>
                <a:spcPct val="0"/>
              </a:spcAft>
              <a:buFont typeface="Wingdings" panose="05000000000000000000" pitchFamily="2" charset="2"/>
              <a:buChar char="Ø"/>
            </a:pPr>
            <a:r>
              <a:rPr lang="es-ES_tradnl" altLang="es-MX" dirty="0">
                <a:solidFill>
                  <a:schemeClr val="accent3">
                    <a:lumMod val="75000"/>
                  </a:schemeClr>
                </a:solidFill>
              </a:rPr>
              <a:t>Se pueden crear tablas, editar marcos, trabajar con capas, insertar comportamientos JavaScript, etc.., de una forma muy sencilla y visual.</a:t>
            </a:r>
          </a:p>
          <a:p>
            <a:pPr algn="just" eaLnBrk="1" hangingPunct="1">
              <a:spcAft>
                <a:spcPct val="0"/>
              </a:spcAft>
              <a:buFont typeface="Wingdings" panose="05000000000000000000" pitchFamily="2" charset="2"/>
              <a:buChar char="Ø"/>
            </a:pPr>
            <a:endParaRPr lang="es-ES_tradnl" altLang="es-MX" dirty="0">
              <a:solidFill>
                <a:schemeClr val="accent3">
                  <a:lumMod val="75000"/>
                </a:schemeClr>
              </a:solidFill>
            </a:endParaRPr>
          </a:p>
          <a:p>
            <a:pPr algn="just" eaLnBrk="1" hangingPunct="1">
              <a:spcAft>
                <a:spcPct val="0"/>
              </a:spcAft>
              <a:buFont typeface="Wingdings" panose="05000000000000000000" pitchFamily="2" charset="2"/>
              <a:buChar char="Ø"/>
            </a:pPr>
            <a:r>
              <a:rPr lang="es-ES_tradnl" altLang="es-MX" dirty="0">
                <a:solidFill>
                  <a:schemeClr val="accent3">
                    <a:lumMod val="75000"/>
                  </a:schemeClr>
                </a:solidFill>
              </a:rPr>
              <a:t>Además incluye un software de cliente  completo, permitiendo entre otras cosas trabajar con mapas visuales de los sitios web, actualizando el sitio web en el servidor sin salir del programa.</a:t>
            </a:r>
            <a:endParaRPr lang="es-ES" altLang="es-MX" dirty="0">
              <a:solidFill>
                <a:schemeClr val="accent3">
                  <a:lumMod val="75000"/>
                </a:schemeClr>
              </a:solidFill>
            </a:endParaRPr>
          </a:p>
        </p:txBody>
      </p:sp>
    </p:spTree>
    <p:extLst>
      <p:ext uri="{BB962C8B-B14F-4D97-AF65-F5344CB8AC3E}">
        <p14:creationId xmlns:p14="http://schemas.microsoft.com/office/powerpoint/2010/main" val="20882919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40352" y="274639"/>
            <a:ext cx="946448" cy="5851525"/>
          </a:xfrm>
          <a:ln>
            <a:miter lim="800000"/>
            <a:headEnd/>
            <a:tailEnd/>
          </a:ln>
          <a:extLst>
            <a:ext uri="{FAA26D3D-D897-4be2-8F04-BA451C77F1D7}"/>
          </a:extLst>
        </p:spPr>
        <p:txBody>
          <a:bodyPr rtlCol="0">
            <a:noAutofit/>
          </a:bodyPr>
          <a:lstStyle/>
          <a:p>
            <a:pPr eaLnBrk="1" fontAlgn="auto" hangingPunct="1">
              <a:spcAft>
                <a:spcPts val="0"/>
              </a:spcAft>
              <a:defRPr/>
            </a:pPr>
            <a:r>
              <a:rPr lang="es-ES" dirty="0" smtClean="0">
                <a:effectLst>
                  <a:glow rad="228600">
                    <a:schemeClr val="accent3">
                      <a:satMod val="175000"/>
                      <a:alpha val="40000"/>
                    </a:schemeClr>
                  </a:glow>
                </a:effectLst>
                <a:ea typeface="+mj-ea"/>
                <a:cs typeface="+mj-cs"/>
              </a:rPr>
              <a:t>Ventajas</a:t>
            </a:r>
            <a:endParaRPr lang="es-ES" dirty="0">
              <a:effectLst>
                <a:glow rad="228600">
                  <a:schemeClr val="accent3">
                    <a:satMod val="175000"/>
                    <a:alpha val="40000"/>
                  </a:schemeClr>
                </a:glow>
              </a:effectLst>
              <a:ea typeface="+mj-ea"/>
              <a:cs typeface="+mj-cs"/>
            </a:endParaRPr>
          </a:p>
        </p:txBody>
      </p:sp>
      <p:sp>
        <p:nvSpPr>
          <p:cNvPr id="3" name="Marcador de texto vertical 2"/>
          <p:cNvSpPr>
            <a:spLocks noGrp="1"/>
          </p:cNvSpPr>
          <p:nvPr>
            <p:ph type="body" orient="vert" idx="1"/>
          </p:nvPr>
        </p:nvSpPr>
        <p:spPr>
          <a:xfrm rot="16200000">
            <a:off x="2153965" y="662460"/>
            <a:ext cx="4729163" cy="6373812"/>
          </a:xfrm>
        </p:spPr>
        <p:txBody>
          <a:bodyPr>
            <a:normAutofit fontScale="92500" lnSpcReduction="20000"/>
          </a:bodyPr>
          <a:lstStyle/>
          <a:p>
            <a:pPr algn="just" eaLnBrk="1" hangingPunct="1">
              <a:defRPr/>
            </a:pPr>
            <a:r>
              <a:rPr lang="es-ES_tradnl" dirty="0" smtClean="0">
                <a:solidFill>
                  <a:schemeClr val="accent3">
                    <a:lumMod val="75000"/>
                  </a:schemeClr>
                </a:solidFill>
                <a:effectLst>
                  <a:outerShdw blurRad="38100" dist="38100" dir="2700000" algn="tl">
                    <a:srgbClr val="C0C0C0"/>
                  </a:outerShdw>
                </a:effectLst>
              </a:rPr>
              <a:t>Gran poder de ampliación y personalización, puesto que en este programa sus rutinas (como la de insertar un hipervínculo, una imagen o añadir un comportamiento) lo que le ofrece una gran flexibilidad en estas materias. </a:t>
            </a:r>
          </a:p>
          <a:p>
            <a:pPr algn="just" eaLnBrk="1" hangingPunct="1">
              <a:defRPr/>
            </a:pPr>
            <a:r>
              <a:rPr lang="es-ES_tradnl" dirty="0" smtClean="0">
                <a:solidFill>
                  <a:schemeClr val="accent3">
                    <a:lumMod val="75000"/>
                  </a:schemeClr>
                </a:solidFill>
                <a:effectLst>
                  <a:outerShdw blurRad="38100" dist="38100" dir="2700000" algn="tl">
                    <a:srgbClr val="C0C0C0"/>
                  </a:outerShdw>
                </a:effectLst>
              </a:rPr>
              <a:t>Programa muy fluido y todo ello permite que programadores y editores web hagan extensiones para su programa y lo pongan a su gusto.</a:t>
            </a:r>
            <a:endParaRPr lang="es-ES" dirty="0" smtClean="0">
              <a:solidFill>
                <a:schemeClr val="accent3">
                  <a:lumMod val="7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34869042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macbook_pro_13inch_35440710_04.jpg"/>
          <p:cNvPicPr>
            <a:picLocks noGrp="1" noChangeAspect="1"/>
          </p:cNvPicPr>
          <p:nvPr>
            <p:ph type="pic" idx="1"/>
          </p:nvPr>
        </p:nvPicPr>
        <p:blipFill>
          <a:blip r:embed="rId2" cstate="print">
            <a:extLst/>
          </a:blip>
          <a:srcRect l="14644" r="14644"/>
          <a:stretch>
            <a:fillRect/>
          </a:stretch>
        </p:blipFill>
        <p:spPr/>
      </p:pic>
      <p:sp>
        <p:nvSpPr>
          <p:cNvPr id="22531" name="Marcador de texto 2"/>
          <p:cNvSpPr>
            <a:spLocks noGrp="1"/>
          </p:cNvSpPr>
          <p:nvPr>
            <p:ph type="body" sz="half" idx="2"/>
          </p:nvPr>
        </p:nvSpPr>
        <p:spPr bwMode="auto">
          <a:xfrm>
            <a:off x="683568" y="4725144"/>
            <a:ext cx="8222481" cy="1282700"/>
          </a:xfrm>
        </p:spPr>
        <p:txBody>
          <a:bodyPr/>
          <a:lstStyle/>
          <a:p>
            <a:pPr eaLnBrk="1" hangingPunct="1">
              <a:spcBef>
                <a:spcPct val="0"/>
              </a:spcBef>
            </a:pPr>
            <a:r>
              <a:rPr lang="es-ES_tradnl" altLang="es-MX" sz="2400" dirty="0" smtClean="0">
                <a:solidFill>
                  <a:schemeClr val="accent3">
                    <a:lumMod val="75000"/>
                  </a:schemeClr>
                </a:solidFill>
              </a:rPr>
              <a:t>Está disponible para MAC, Windows y también se puede ejecutar en otras plataformas.</a:t>
            </a:r>
            <a:endParaRPr lang="es-ES" altLang="es-MX" sz="2400" dirty="0" smtClean="0">
              <a:solidFill>
                <a:schemeClr val="accent3">
                  <a:lumMod val="75000"/>
                </a:schemeClr>
              </a:solidFill>
            </a:endParaRPr>
          </a:p>
        </p:txBody>
      </p:sp>
    </p:spTree>
    <p:extLst>
      <p:ext uri="{BB962C8B-B14F-4D97-AF65-F5344CB8AC3E}">
        <p14:creationId xmlns:p14="http://schemas.microsoft.com/office/powerpoint/2010/main" val="33586248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1000"/>
                                        <p:tgtEl>
                                          <p:spTgt spid="22531">
                                            <p:txEl>
                                              <p:pRg st="0" end="0"/>
                                            </p:txEl>
                                          </p:spTgt>
                                        </p:tgtEl>
                                      </p:cBhvr>
                                    </p:animEffect>
                                    <p:anim calcmode="lin" valueType="num">
                                      <p:cBhvr>
                                        <p:cTn id="13"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86964" y="3706"/>
            <a:ext cx="1828800" cy="5851525"/>
          </a:xfrm>
          <a:ln>
            <a:miter lim="800000"/>
            <a:headEnd/>
            <a:tailEnd/>
          </a:ln>
          <a:extLst>
            <a:ext uri="{FAA26D3D-D897-4be2-8F04-BA451C77F1D7}"/>
          </a:extLst>
        </p:spPr>
        <p:txBody>
          <a:bodyPr rtlCol="0">
            <a:noAutofit/>
          </a:bodyPr>
          <a:lstStyle/>
          <a:p>
            <a:pPr algn="ctr" eaLnBrk="1" fontAlgn="auto" hangingPunct="1">
              <a:spcAft>
                <a:spcPts val="0"/>
              </a:spcAft>
              <a:defRPr/>
            </a:pPr>
            <a:r>
              <a:rPr lang="es-ES" sz="6000" dirty="0" smtClean="0">
                <a:solidFill>
                  <a:srgbClr val="CCFFCC"/>
                </a:solidFill>
                <a:effectLst>
                  <a:glow rad="139700">
                    <a:schemeClr val="accent3">
                      <a:satMod val="175000"/>
                      <a:alpha val="40000"/>
                    </a:schemeClr>
                  </a:glow>
                </a:effectLst>
                <a:ea typeface="+mj-ea"/>
                <a:cs typeface="+mj-cs"/>
              </a:rPr>
              <a:t>Desventajas</a:t>
            </a:r>
            <a:endParaRPr lang="es-ES" sz="6000" dirty="0">
              <a:solidFill>
                <a:srgbClr val="CCFFCC"/>
              </a:solidFill>
              <a:effectLst>
                <a:glow rad="139700">
                  <a:schemeClr val="accent3">
                    <a:satMod val="175000"/>
                    <a:alpha val="40000"/>
                  </a:schemeClr>
                </a:glow>
              </a:effectLst>
              <a:ea typeface="+mj-ea"/>
              <a:cs typeface="+mj-cs"/>
            </a:endParaRPr>
          </a:p>
        </p:txBody>
      </p:sp>
      <p:sp>
        <p:nvSpPr>
          <p:cNvPr id="3" name="Marcador de texto vertical 2"/>
          <p:cNvSpPr>
            <a:spLocks noGrp="1"/>
          </p:cNvSpPr>
          <p:nvPr>
            <p:ph type="body" orient="vert" idx="1"/>
          </p:nvPr>
        </p:nvSpPr>
        <p:spPr>
          <a:xfrm rot="16200000">
            <a:off x="1206314" y="241958"/>
            <a:ext cx="6083300" cy="6264696"/>
          </a:xfrm>
        </p:spPr>
        <p:txBody>
          <a:bodyPr>
            <a:noAutofit/>
          </a:bodyPr>
          <a:lstStyle/>
          <a:p>
            <a:pPr algn="just" eaLnBrk="1" hangingPunct="1">
              <a:defRPr/>
            </a:pPr>
            <a:r>
              <a:rPr lang="es-ES_tradnl" dirty="0" smtClean="0">
                <a:solidFill>
                  <a:schemeClr val="accent3">
                    <a:lumMod val="75000"/>
                  </a:schemeClr>
                </a:solidFill>
                <a:effectLst>
                  <a:outerShdw blurRad="38100" dist="38100" dir="2700000" algn="tl">
                    <a:srgbClr val="C0C0C0"/>
                  </a:outerShdw>
                </a:effectLst>
              </a:rPr>
              <a:t>Se paga por la licencia del programa.</a:t>
            </a:r>
          </a:p>
          <a:p>
            <a:pPr algn="just" eaLnBrk="1" hangingPunct="1">
              <a:defRPr/>
            </a:pPr>
            <a:r>
              <a:rPr lang="es-ES_tradnl" dirty="0" smtClean="0">
                <a:solidFill>
                  <a:schemeClr val="accent3">
                    <a:lumMod val="75000"/>
                  </a:schemeClr>
                </a:solidFill>
                <a:effectLst>
                  <a:outerShdw blurRad="38100" dist="38100" dir="2700000" algn="tl">
                    <a:srgbClr val="C0C0C0"/>
                  </a:outerShdw>
                </a:effectLst>
              </a:rPr>
              <a:t>Terminada la web ahí se tiene que publicar y para eso hay que pagar hosting y nombre de dominio.</a:t>
            </a:r>
          </a:p>
          <a:p>
            <a:pPr algn="just" eaLnBrk="1" hangingPunct="1">
              <a:defRPr/>
            </a:pPr>
            <a:r>
              <a:rPr lang="es-ES_tradnl" dirty="0" smtClean="0">
                <a:solidFill>
                  <a:schemeClr val="accent3">
                    <a:lumMod val="75000"/>
                  </a:schemeClr>
                </a:solidFill>
                <a:effectLst>
                  <a:outerShdw blurRad="38100" dist="38100" dir="2700000" algn="tl">
                    <a:srgbClr val="C0C0C0"/>
                  </a:outerShdw>
                </a:effectLst>
              </a:rPr>
              <a:t>El precio es muy elevado si se quiere comprar dentro de lo legal.</a:t>
            </a:r>
          </a:p>
          <a:p>
            <a:pPr algn="just" eaLnBrk="1" hangingPunct="1">
              <a:defRPr/>
            </a:pPr>
            <a:r>
              <a:rPr lang="es-ES_tradnl" dirty="0" smtClean="0">
                <a:solidFill>
                  <a:schemeClr val="accent3">
                    <a:lumMod val="75000"/>
                  </a:schemeClr>
                </a:solidFill>
                <a:effectLst>
                  <a:outerShdw blurRad="38100" dist="38100" dir="2700000" algn="tl">
                    <a:srgbClr val="C0C0C0"/>
                  </a:outerShdw>
                </a:effectLst>
              </a:rPr>
              <a:t> Al ser un programa tan avanzado su manejo puede resultar complicado para usuarios no experimentados.</a:t>
            </a:r>
            <a:endParaRPr lang="es-ES" dirty="0" smtClean="0">
              <a:solidFill>
                <a:schemeClr val="accent3">
                  <a:lumMod val="7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14368334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1013966"/>
              </p:ext>
            </p:extLst>
          </p:nvPr>
        </p:nvGraphicFramePr>
        <p:xfrm>
          <a:off x="251520" y="188640"/>
          <a:ext cx="856895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2806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0"/>
            <a:ext cx="7772400" cy="1008112"/>
          </a:xfrm>
        </p:spPr>
        <p:txBody>
          <a:bodyPr/>
          <a:lstStyle/>
          <a:p>
            <a:pPr algn="ctr"/>
            <a:r>
              <a:rPr lang="es-MX" dirty="0" smtClean="0">
                <a:solidFill>
                  <a:schemeClr val="accent3">
                    <a:lumMod val="75000"/>
                  </a:schemeClr>
                </a:solidFill>
              </a:rPr>
              <a:t>ESPACIO DE TRABAJO </a:t>
            </a:r>
            <a:endParaRPr lang="es-MX" dirty="0">
              <a:solidFill>
                <a:schemeClr val="accent3">
                  <a:lumMod val="75000"/>
                </a:schemeClr>
              </a:solidFill>
            </a:endParaRPr>
          </a:p>
        </p:txBody>
      </p:sp>
      <p:sp>
        <p:nvSpPr>
          <p:cNvPr id="3" name="2 Subtítulo"/>
          <p:cNvSpPr>
            <a:spLocks noGrp="1"/>
          </p:cNvSpPr>
          <p:nvPr>
            <p:ph type="subTitle" idx="1"/>
          </p:nvPr>
        </p:nvSpPr>
        <p:spPr>
          <a:xfrm>
            <a:off x="1036171" y="1268760"/>
            <a:ext cx="8107830" cy="1008112"/>
          </a:xfrm>
        </p:spPr>
        <p:txBody>
          <a:bodyPr>
            <a:normAutofit fontScale="92500"/>
          </a:bodyPr>
          <a:lstStyle/>
          <a:p>
            <a:r>
              <a:rPr lang="es-MX" dirty="0" smtClean="0">
                <a:solidFill>
                  <a:schemeClr val="accent3">
                    <a:lumMod val="75000"/>
                  </a:schemeClr>
                </a:solidFill>
                <a:latin typeface="Century Gothic" panose="020B0502020202020204" pitchFamily="34" charset="0"/>
              </a:rPr>
              <a:t>Es muy similar a un documento de </a:t>
            </a:r>
            <a:r>
              <a:rPr lang="es-MX" dirty="0" err="1" smtClean="0">
                <a:solidFill>
                  <a:schemeClr val="accent3">
                    <a:lumMod val="75000"/>
                  </a:schemeClr>
                </a:solidFill>
                <a:latin typeface="Century Gothic" panose="020B0502020202020204" pitchFamily="34" charset="0"/>
              </a:rPr>
              <a:t>miscrosoft</a:t>
            </a:r>
            <a:r>
              <a:rPr lang="es-MX" dirty="0" smtClean="0">
                <a:solidFill>
                  <a:schemeClr val="accent3">
                    <a:lumMod val="75000"/>
                  </a:schemeClr>
                </a:solidFill>
                <a:latin typeface="Century Gothic" panose="020B0502020202020204" pitchFamily="34" charset="0"/>
              </a:rPr>
              <a:t> </a:t>
            </a:r>
            <a:r>
              <a:rPr lang="es-MX" dirty="0" err="1" smtClean="0">
                <a:solidFill>
                  <a:schemeClr val="accent3">
                    <a:lumMod val="75000"/>
                  </a:schemeClr>
                </a:solidFill>
                <a:latin typeface="Century Gothic" panose="020B0502020202020204" pitchFamily="34" charset="0"/>
              </a:rPr>
              <a:t>word</a:t>
            </a:r>
            <a:endParaRPr lang="es-MX" dirty="0" smtClean="0">
              <a:solidFill>
                <a:schemeClr val="accent3">
                  <a:lumMod val="75000"/>
                </a:schemeClr>
              </a:solidFill>
              <a:latin typeface="Century Gothic" panose="020B0502020202020204" pitchFamily="34" charset="0"/>
            </a:endParaRPr>
          </a:p>
          <a:p>
            <a:r>
              <a:rPr lang="es-MX" dirty="0" smtClean="0">
                <a:solidFill>
                  <a:schemeClr val="accent3">
                    <a:lumMod val="75000"/>
                  </a:schemeClr>
                </a:solidFill>
                <a:latin typeface="Century Gothic" panose="020B0502020202020204" pitchFamily="34" charset="0"/>
              </a:rPr>
              <a:t>Existen barras de herramientas como:</a:t>
            </a:r>
          </a:p>
          <a:p>
            <a:endParaRPr lang="es-MX" dirty="0" smtClean="0">
              <a:solidFill>
                <a:schemeClr val="accent3">
                  <a:lumMod val="75000"/>
                </a:schemeClr>
              </a:solidFill>
            </a:endParaRPr>
          </a:p>
          <a:p>
            <a:endParaRPr lang="es-MX" dirty="0" smtClean="0">
              <a:solidFill>
                <a:schemeClr val="accent3">
                  <a:lumMod val="75000"/>
                </a:schemeClr>
              </a:solidFill>
            </a:endParaRPr>
          </a:p>
          <a:p>
            <a:endParaRPr lang="es-MX" dirty="0" smtClean="0">
              <a:solidFill>
                <a:schemeClr val="accent3">
                  <a:lumMod val="75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71" y="2132856"/>
            <a:ext cx="8095071" cy="4437112"/>
          </a:xfrm>
          <a:prstGeom prst="rect">
            <a:avLst/>
          </a:prstGeom>
        </p:spPr>
      </p:pic>
    </p:spTree>
    <p:extLst>
      <p:ext uri="{BB962C8B-B14F-4D97-AF65-F5344CB8AC3E}">
        <p14:creationId xmlns:p14="http://schemas.microsoft.com/office/powerpoint/2010/main" val="31261927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0" end="0"/>
                                            </p:txEl>
                                          </p:spTgt>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par>
                          <p:cTn id="35" fill="hold">
                            <p:stCondLst>
                              <p:cond delay="4000"/>
                            </p:stCondLst>
                            <p:childTnLst>
                              <p:par>
                                <p:cTn id="36" presetID="45"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000"/>
                                        <p:tgtEl>
                                          <p:spTgt spid="4"/>
                                        </p:tgtEl>
                                      </p:cBhvr>
                                    </p:animEffect>
                                    <p:anim calcmode="lin" valueType="num">
                                      <p:cBhvr>
                                        <p:cTn id="39" dur="2000" fill="hold"/>
                                        <p:tgtEl>
                                          <p:spTgt spid="4"/>
                                        </p:tgtEl>
                                        <p:attrNameLst>
                                          <p:attrName>ppt_w</p:attrName>
                                        </p:attrNameLst>
                                      </p:cBhvr>
                                      <p:tavLst>
                                        <p:tav tm="0" fmla="#ppt_w*sin(2.5*pi*$)">
                                          <p:val>
                                            <p:fltVal val="0"/>
                                          </p:val>
                                        </p:tav>
                                        <p:tav tm="100000">
                                          <p:val>
                                            <p:fltVal val="1"/>
                                          </p:val>
                                        </p:tav>
                                      </p:tavLst>
                                    </p:anim>
                                    <p:anim calcmode="lin" valueType="num">
                                      <p:cBhvr>
                                        <p:cTn id="4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8284" y="260648"/>
            <a:ext cx="7714196" cy="698336"/>
          </a:xfrm>
          <a:ln>
            <a:noFill/>
          </a:ln>
        </p:spPr>
        <p:style>
          <a:lnRef idx="2">
            <a:schemeClr val="accent5"/>
          </a:lnRef>
          <a:fillRef idx="1">
            <a:schemeClr val="lt1"/>
          </a:fillRef>
          <a:effectRef idx="0">
            <a:schemeClr val="accent5"/>
          </a:effectRef>
          <a:fontRef idx="minor">
            <a:schemeClr val="dk1"/>
          </a:fontRef>
        </p:style>
        <p:txBody>
          <a:bodyPr>
            <a:normAutofit fontScale="90000"/>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MX" cap="none" dirty="0" smtClean="0">
                <a:ln/>
                <a:solidFill>
                  <a:schemeClr val="accent3">
                    <a:lumMod val="75000"/>
                  </a:schemeClr>
                </a:solidFill>
              </a:rPr>
              <a:t>VISTAS DE TRABAJO</a:t>
            </a:r>
            <a:endParaRPr lang="es-MX" cap="none" dirty="0">
              <a:ln/>
              <a:solidFill>
                <a:schemeClr val="accent3">
                  <a:lumMod val="75000"/>
                </a:schemeClr>
              </a:solidFill>
            </a:endParaRPr>
          </a:p>
        </p:txBody>
      </p:sp>
      <p:pic>
        <p:nvPicPr>
          <p:cNvPr id="1026" name="Picture 2" descr="http://3.bp.blogspot.com/_AG8q-8iIpsI/TKz06TntkcI/AAAAAAAAACc/BoAbI0EfOQs/s1600/vistas+dreamweave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77" y="3068960"/>
            <a:ext cx="8156887"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Recortar rectángulo de esquina diagonal"/>
          <p:cNvSpPr/>
          <p:nvPr/>
        </p:nvSpPr>
        <p:spPr>
          <a:xfrm>
            <a:off x="2627784" y="1195325"/>
            <a:ext cx="5544616" cy="1656184"/>
          </a:xfrm>
          <a:prstGeom prst="snip2Diag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3600" dirty="0" smtClean="0">
                <a:solidFill>
                  <a:schemeClr val="accent3">
                    <a:lumMod val="75000"/>
                  </a:schemeClr>
                </a:solidFill>
              </a:rPr>
              <a:t>Muestra como tu página web se va creando, al igual para poder editarla.</a:t>
            </a:r>
            <a:endParaRPr lang="es-MX" sz="3600" dirty="0">
              <a:solidFill>
                <a:schemeClr val="accent3">
                  <a:lumMod val="75000"/>
                </a:schemeClr>
              </a:solidFill>
            </a:endParaRPr>
          </a:p>
        </p:txBody>
      </p:sp>
    </p:spTree>
    <p:extLst>
      <p:ext uri="{BB962C8B-B14F-4D97-AF65-F5344CB8AC3E}">
        <p14:creationId xmlns:p14="http://schemas.microsoft.com/office/powerpoint/2010/main" val="21416094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par>
                          <p:cTn id="14" fill="hold">
                            <p:stCondLst>
                              <p:cond delay="3000"/>
                            </p:stCondLst>
                            <p:childTnLst>
                              <p:par>
                                <p:cTn id="15" presetID="26"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err="1">
                <a:solidFill>
                  <a:schemeClr val="accent3">
                    <a:lumMod val="75000"/>
                  </a:schemeClr>
                </a:solidFill>
              </a:rPr>
              <a:t>Dreamweaver</a:t>
            </a:r>
            <a:r>
              <a:rPr lang="es-MX" dirty="0">
                <a:solidFill>
                  <a:schemeClr val="accent3">
                    <a:lumMod val="75000"/>
                  </a:schemeClr>
                </a:solidFill>
              </a:rPr>
              <a:t> puede mostrar un documento de tres formas distintas</a:t>
            </a:r>
          </a:p>
        </p:txBody>
      </p:sp>
      <p:graphicFrame>
        <p:nvGraphicFramePr>
          <p:cNvPr id="4" name="3 Diagrama"/>
          <p:cNvGraphicFramePr/>
          <p:nvPr>
            <p:extLst>
              <p:ext uri="{D42A27DB-BD31-4B8C-83A1-F6EECF244321}">
                <p14:modId xmlns:p14="http://schemas.microsoft.com/office/powerpoint/2010/main" val="1017710526"/>
              </p:ext>
            </p:extLst>
          </p:nvPr>
        </p:nvGraphicFramePr>
        <p:xfrm>
          <a:off x="971600" y="1397000"/>
          <a:ext cx="817240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0387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60648"/>
            <a:ext cx="6563072" cy="698336"/>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MX" dirty="0" smtClean="0">
                <a:solidFill>
                  <a:schemeClr val="accent3">
                    <a:lumMod val="75000"/>
                  </a:schemeClr>
                </a:solidFill>
              </a:rPr>
              <a:t>Paneles de </a:t>
            </a:r>
            <a:r>
              <a:rPr lang="es-MX" dirty="0" err="1" smtClean="0">
                <a:solidFill>
                  <a:schemeClr val="accent3">
                    <a:lumMod val="75000"/>
                  </a:schemeClr>
                </a:solidFill>
              </a:rPr>
              <a:t>dreamweaver</a:t>
            </a:r>
            <a:endParaRPr lang="es-MX" dirty="0">
              <a:solidFill>
                <a:schemeClr val="accent3">
                  <a:lumMod val="75000"/>
                </a:schemeClr>
              </a:solidFill>
            </a:endParaRPr>
          </a:p>
        </p:txBody>
      </p:sp>
      <p:pic>
        <p:nvPicPr>
          <p:cNvPr id="4" name="3 Imagen" descr="http://roble.pntic.mec.es/apuente/dw_mx_ini/im_panel/p09.gif"/>
          <p:cNvPicPr/>
          <p:nvPr/>
        </p:nvPicPr>
        <p:blipFill>
          <a:blip r:embed="rId3" cstate="print"/>
          <a:srcRect/>
          <a:stretch>
            <a:fillRect/>
          </a:stretch>
        </p:blipFill>
        <p:spPr bwMode="auto">
          <a:xfrm>
            <a:off x="1547664" y="1560053"/>
            <a:ext cx="6624736" cy="4404626"/>
          </a:xfrm>
          <a:prstGeom prst="rect">
            <a:avLst/>
          </a:prstGeom>
          <a:noFill/>
          <a:ln w="9525">
            <a:noFill/>
            <a:miter lim="800000"/>
            <a:headEnd/>
            <a:tailEnd/>
          </a:ln>
        </p:spPr>
      </p:pic>
    </p:spTree>
    <p:extLst>
      <p:ext uri="{BB962C8B-B14F-4D97-AF65-F5344CB8AC3E}">
        <p14:creationId xmlns:p14="http://schemas.microsoft.com/office/powerpoint/2010/main" val="7093049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51620" y="1124744"/>
            <a:ext cx="7416824" cy="4247317"/>
          </a:xfrm>
          <a:prstGeom prst="rect">
            <a:avLst/>
          </a:prstGeom>
          <a:noFill/>
        </p:spPr>
        <p:txBody>
          <a:bodyPr wrap="square" rtlCol="0">
            <a:spAutoFit/>
          </a:bodyPr>
          <a:lstStyle/>
          <a:p>
            <a:pPr marL="285750" indent="-285750" algn="just">
              <a:buFont typeface="Wingdings" panose="05000000000000000000" pitchFamily="2" charset="2"/>
              <a:buChar char="v"/>
            </a:pPr>
            <a:r>
              <a:rPr lang="es-MX" dirty="0" smtClean="0">
                <a:solidFill>
                  <a:schemeClr val="accent3">
                    <a:lumMod val="75000"/>
                  </a:schemeClr>
                </a:solidFill>
              </a:rPr>
              <a:t>Conjuntos de paneles relacionados apilados bajo un encabezado común.</a:t>
            </a:r>
          </a:p>
          <a:p>
            <a:pPr marL="285750" indent="-285750" algn="just">
              <a:buFont typeface="Wingdings" panose="05000000000000000000" pitchFamily="2" charset="2"/>
              <a:buChar char="v"/>
            </a:pPr>
            <a:r>
              <a:rPr lang="es-MX" dirty="0" smtClean="0">
                <a:solidFill>
                  <a:schemeClr val="accent3">
                    <a:lumMod val="75000"/>
                  </a:schemeClr>
                </a:solidFill>
              </a:rPr>
              <a:t>Para </a:t>
            </a:r>
            <a:r>
              <a:rPr lang="es-MX" dirty="0">
                <a:solidFill>
                  <a:schemeClr val="accent3">
                    <a:lumMod val="75000"/>
                  </a:schemeClr>
                </a:solidFill>
              </a:rPr>
              <a:t>desacoplar un grupo de paneles, arrástrelo por los puntos situados en el borde izquierdo de la barra de título del grupo</a:t>
            </a:r>
            <a:r>
              <a:rPr lang="es-MX" dirty="0" smtClean="0">
                <a:solidFill>
                  <a:schemeClr val="accent3">
                    <a:lumMod val="75000"/>
                  </a:schemeClr>
                </a:solidFill>
              </a:rPr>
              <a:t>.</a:t>
            </a:r>
          </a:p>
          <a:p>
            <a:pPr marL="285750" indent="-285750" algn="just">
              <a:buFont typeface="Wingdings" panose="05000000000000000000" pitchFamily="2" charset="2"/>
              <a:buChar char="v"/>
            </a:pPr>
            <a:endParaRPr lang="es-MX" dirty="0">
              <a:solidFill>
                <a:schemeClr val="accent3">
                  <a:lumMod val="75000"/>
                </a:schemeClr>
              </a:solidFill>
            </a:endParaRPr>
          </a:p>
          <a:p>
            <a:pPr marL="285750" indent="-285750" algn="just">
              <a:buFont typeface="Wingdings" panose="05000000000000000000" pitchFamily="2" charset="2"/>
              <a:buChar char="v"/>
            </a:pPr>
            <a:r>
              <a:rPr lang="es-MX" b="1" dirty="0" smtClean="0">
                <a:solidFill>
                  <a:schemeClr val="accent3">
                    <a:lumMod val="75000"/>
                  </a:schemeClr>
                </a:solidFill>
              </a:rPr>
              <a:t>Columna izquierda:</a:t>
            </a:r>
          </a:p>
          <a:p>
            <a:pPr marL="285750" indent="-285750" algn="just">
              <a:buFont typeface="Wingdings" panose="05000000000000000000" pitchFamily="2" charset="2"/>
              <a:buChar char="v"/>
            </a:pPr>
            <a:r>
              <a:rPr lang="es-MX" b="1" dirty="0" smtClean="0">
                <a:solidFill>
                  <a:schemeClr val="accent3">
                    <a:lumMod val="75000"/>
                  </a:schemeClr>
                </a:solidFill>
              </a:rPr>
              <a:t>Columna derecha:</a:t>
            </a:r>
          </a:p>
          <a:p>
            <a:pPr marL="285750" indent="-285750" algn="just">
              <a:buFont typeface="Wingdings" panose="05000000000000000000" pitchFamily="2" charset="2"/>
              <a:buChar char="v"/>
            </a:pPr>
            <a:endParaRPr lang="es-MX" dirty="0">
              <a:solidFill>
                <a:schemeClr val="accent3">
                  <a:lumMod val="75000"/>
                </a:schemeClr>
              </a:solidFill>
            </a:endParaRPr>
          </a:p>
          <a:p>
            <a:pPr marL="285750" indent="-285750" algn="just">
              <a:buFont typeface="Wingdings" panose="05000000000000000000" pitchFamily="2" charset="2"/>
              <a:buChar char="v"/>
            </a:pPr>
            <a:endParaRPr lang="es-MX" dirty="0" smtClean="0">
              <a:solidFill>
                <a:schemeClr val="accent3">
                  <a:lumMod val="75000"/>
                </a:schemeClr>
              </a:solidFill>
            </a:endParaRPr>
          </a:p>
          <a:p>
            <a:pPr marL="285750" indent="-285750" algn="just">
              <a:buFont typeface="Wingdings" panose="05000000000000000000" pitchFamily="2" charset="2"/>
              <a:buChar char="v"/>
            </a:pPr>
            <a:endParaRPr lang="es-MX" dirty="0">
              <a:solidFill>
                <a:schemeClr val="accent3">
                  <a:lumMod val="75000"/>
                </a:schemeClr>
              </a:solidFill>
            </a:endParaRPr>
          </a:p>
          <a:p>
            <a:pPr marL="285750" indent="-285750" algn="just">
              <a:buFont typeface="Wingdings" panose="05000000000000000000" pitchFamily="2" charset="2"/>
              <a:buChar char="v"/>
            </a:pPr>
            <a:endParaRPr lang="es-MX" dirty="0" smtClean="0">
              <a:solidFill>
                <a:schemeClr val="accent3">
                  <a:lumMod val="75000"/>
                </a:schemeClr>
              </a:solidFill>
            </a:endParaRPr>
          </a:p>
          <a:p>
            <a:pPr marL="285750" indent="-285750" algn="just">
              <a:buFont typeface="Wingdings" panose="05000000000000000000" pitchFamily="2" charset="2"/>
              <a:buChar char="v"/>
            </a:pPr>
            <a:endParaRPr lang="es-MX" dirty="0">
              <a:solidFill>
                <a:schemeClr val="accent3">
                  <a:lumMod val="75000"/>
                </a:schemeClr>
              </a:solidFill>
            </a:endParaRPr>
          </a:p>
          <a:p>
            <a:pPr marL="285750" indent="-285750" algn="just">
              <a:buFont typeface="Wingdings" panose="05000000000000000000" pitchFamily="2" charset="2"/>
              <a:buChar char="v"/>
            </a:pPr>
            <a:r>
              <a:rPr lang="es-MX" b="1" dirty="0" smtClean="0">
                <a:solidFill>
                  <a:schemeClr val="accent3">
                    <a:lumMod val="75000"/>
                  </a:schemeClr>
                </a:solidFill>
              </a:rPr>
              <a:t>Panel Insertar: </a:t>
            </a:r>
            <a:r>
              <a:rPr lang="es-MX" dirty="0">
                <a:solidFill>
                  <a:schemeClr val="accent3">
                    <a:lumMod val="75000"/>
                  </a:schemeClr>
                </a:solidFill>
              </a:rPr>
              <a:t>Podemos emplearlo para insertar imágenes, </a:t>
            </a:r>
            <a:r>
              <a:rPr lang="es-MX" dirty="0" smtClean="0">
                <a:solidFill>
                  <a:schemeClr val="accent3">
                    <a:lumMod val="75000"/>
                  </a:schemeClr>
                </a:solidFill>
              </a:rPr>
              <a:t>  enlaces</a:t>
            </a:r>
            <a:r>
              <a:rPr lang="es-MX" dirty="0">
                <a:solidFill>
                  <a:schemeClr val="accent3">
                    <a:lumMod val="75000"/>
                  </a:schemeClr>
                </a:solidFill>
              </a:rPr>
              <a:t>, multimedia, tablas, </a:t>
            </a:r>
            <a:r>
              <a:rPr lang="es-MX" dirty="0" smtClean="0">
                <a:solidFill>
                  <a:schemeClr val="accent3">
                    <a:lumMod val="75000"/>
                  </a:schemeClr>
                </a:solidFill>
              </a:rPr>
              <a:t>formularios      cualquier </a:t>
            </a:r>
            <a:r>
              <a:rPr lang="es-MX" dirty="0">
                <a:solidFill>
                  <a:schemeClr val="accent3">
                    <a:lumMod val="75000"/>
                  </a:schemeClr>
                </a:solidFill>
              </a:rPr>
              <a:t>elemento </a:t>
            </a:r>
            <a:r>
              <a:rPr lang="es-MX" dirty="0" smtClean="0">
                <a:solidFill>
                  <a:schemeClr val="accent3">
                    <a:lumMod val="75000"/>
                  </a:schemeClr>
                </a:solidFill>
              </a:rPr>
              <a:t> que </a:t>
            </a:r>
            <a:r>
              <a:rPr lang="es-MX" dirty="0">
                <a:solidFill>
                  <a:schemeClr val="accent3">
                    <a:lumMod val="75000"/>
                  </a:schemeClr>
                </a:solidFill>
              </a:rPr>
              <a:t>nuestra web necesite</a:t>
            </a:r>
            <a:endParaRPr lang="es-MX" dirty="0" smtClean="0">
              <a:solidFill>
                <a:schemeClr val="accent3">
                  <a:lumMod val="75000"/>
                </a:schemeClr>
              </a:solidFill>
            </a:endParaRPr>
          </a:p>
          <a:p>
            <a:pPr marL="285750" indent="-285750" algn="just">
              <a:buFont typeface="Wingdings" panose="05000000000000000000" pitchFamily="2" charset="2"/>
              <a:buChar char="v"/>
            </a:pPr>
            <a:endParaRPr lang="es-MX" dirty="0" smtClean="0">
              <a:solidFill>
                <a:schemeClr val="accent3">
                  <a:lumMod val="75000"/>
                </a:schemeClr>
              </a:solidFill>
            </a:endParaRPr>
          </a:p>
        </p:txBody>
      </p:sp>
      <p:pic>
        <p:nvPicPr>
          <p:cNvPr id="2051" name="Imagen 21" descr="http://roble.pntic.mec.es/apuente/dw_mx_ini/im_panel/p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413" y="2235884"/>
            <a:ext cx="1159173" cy="28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Imagen 22" descr="http://roble.pntic.mec.es/apuente/dw_mx_ini/im_panel/p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212108"/>
            <a:ext cx="1677690" cy="306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9" name="Imagen 23" descr="http://roble.pntic.mec.es/apuente/dw_mx_ini/im_panel/p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737" y="2276977"/>
            <a:ext cx="1447205" cy="248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190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000" b="1" i="0" u="none" strike="noStrike" cap="none" normalizeH="0" baseline="0" smtClean="0">
                <a:ln>
                  <a:noFill/>
                </a:ln>
                <a:solidFill>
                  <a:srgbClr val="06334B"/>
                </a:solidFill>
                <a:effectLst/>
                <a:latin typeface="Calibri"/>
                <a:ea typeface="Times New Roman" pitchFamily="18" charset="0"/>
                <a:cs typeface="Courier New" pitchFamily="49" charset="0"/>
              </a:rPr>
              <a:t> </a:t>
            </a: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516365" y="26369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000" b="1" i="0" u="none" strike="noStrike" cap="none" normalizeH="0" baseline="0" smtClean="0">
                <a:ln>
                  <a:noFill/>
                </a:ln>
                <a:solidFill>
                  <a:srgbClr val="06334B"/>
                </a:solidFill>
                <a:effectLst/>
                <a:latin typeface="Calibri"/>
                <a:ea typeface="Times New Roman" pitchFamily="18" charset="0"/>
                <a:cs typeface="Courier New" pitchFamily="49" charset="0"/>
              </a:rPr>
              <a:t> </a:t>
            </a: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11 Imagen" descr="http://roble.pntic.mec.es/apuente/dw_mx_ini/im_panel/p07.gif"/>
          <p:cNvPicPr/>
          <p:nvPr/>
        </p:nvPicPr>
        <p:blipFill>
          <a:blip r:embed="rId5" cstate="print"/>
          <a:srcRect/>
          <a:stretch>
            <a:fillRect/>
          </a:stretch>
        </p:blipFill>
        <p:spPr bwMode="auto">
          <a:xfrm>
            <a:off x="4172065" y="2575748"/>
            <a:ext cx="2065754" cy="1345308"/>
          </a:xfrm>
          <a:prstGeom prst="rect">
            <a:avLst/>
          </a:prstGeom>
          <a:ln>
            <a:noFill/>
          </a:ln>
          <a:effectLst>
            <a:outerShdw blurRad="292100" dist="139700" dir="2700000" algn="tl" rotWithShape="0">
              <a:srgbClr val="333333">
                <a:alpha val="65000"/>
              </a:srgbClr>
            </a:outerShdw>
          </a:effectLst>
        </p:spPr>
      </p:pic>
      <p:pic>
        <p:nvPicPr>
          <p:cNvPr id="13" name="12 Imagen" descr="Panel insertar"/>
          <p:cNvPicPr/>
          <p:nvPr/>
        </p:nvPicPr>
        <p:blipFill>
          <a:blip r:embed="rId6" cstate="print"/>
          <a:srcRect/>
          <a:stretch>
            <a:fillRect/>
          </a:stretch>
        </p:blipFill>
        <p:spPr bwMode="auto">
          <a:xfrm>
            <a:off x="6237819" y="4797152"/>
            <a:ext cx="2247900" cy="1944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808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wipe(down)">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4365104"/>
            <a:ext cx="4608512" cy="1200329"/>
          </a:xfrm>
          <a:prstGeom prst="rect">
            <a:avLst/>
          </a:prstGeom>
          <a:noFill/>
        </p:spPr>
        <p:txBody>
          <a:bodyPr wrap="square" rtlCol="0">
            <a:spAutoFit/>
          </a:bodyPr>
          <a:lstStyle/>
          <a:p>
            <a:pPr algn="ctr"/>
            <a:r>
              <a:rPr lang="es-MX" dirty="0" smtClean="0">
                <a:solidFill>
                  <a:schemeClr val="accent3">
                    <a:lumMod val="75000"/>
                  </a:schemeClr>
                </a:solidFill>
              </a:rPr>
              <a:t>UNIDAD III</a:t>
            </a:r>
          </a:p>
          <a:p>
            <a:pPr algn="ctr"/>
            <a:r>
              <a:rPr lang="es-MX" dirty="0" smtClean="0">
                <a:solidFill>
                  <a:schemeClr val="accent3">
                    <a:lumMod val="75000"/>
                  </a:schemeClr>
                </a:solidFill>
              </a:rPr>
              <a:t>CREACIÓN DE PÁGINAS WEB</a:t>
            </a:r>
          </a:p>
          <a:p>
            <a:pPr algn="ctr"/>
            <a:endParaRPr lang="es-MX" dirty="0">
              <a:solidFill>
                <a:schemeClr val="accent3">
                  <a:lumMod val="75000"/>
                </a:schemeClr>
              </a:solidFill>
            </a:endParaRPr>
          </a:p>
          <a:p>
            <a:pPr algn="ctr"/>
            <a:r>
              <a:rPr lang="es-MX" dirty="0" smtClean="0">
                <a:solidFill>
                  <a:schemeClr val="accent3">
                    <a:lumMod val="75000"/>
                  </a:schemeClr>
                </a:solidFill>
              </a:rPr>
              <a:t>3.1  CONOCIENDO A DREAM WEBER</a:t>
            </a:r>
            <a:endParaRPr lang="es-MX" dirty="0">
              <a:solidFill>
                <a:schemeClr val="accent3">
                  <a:lumMod val="75000"/>
                </a:schemeClr>
              </a:solidFill>
            </a:endParaRPr>
          </a:p>
        </p:txBody>
      </p:sp>
    </p:spTree>
    <p:extLst>
      <p:ext uri="{BB962C8B-B14F-4D97-AF65-F5344CB8AC3E}">
        <p14:creationId xmlns:p14="http://schemas.microsoft.com/office/powerpoint/2010/main" val="17892416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aulaclic.es/dreamweaver-cs4/graficos/inspector_propiedades_imagen.gif"/>
          <p:cNvPicPr/>
          <p:nvPr/>
        </p:nvPicPr>
        <p:blipFill>
          <a:blip r:embed="rId2" cstate="print"/>
          <a:srcRect/>
          <a:stretch>
            <a:fillRect/>
          </a:stretch>
        </p:blipFill>
        <p:spPr bwMode="auto">
          <a:xfrm>
            <a:off x="1393380" y="1165920"/>
            <a:ext cx="7217990" cy="1924794"/>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1223628" y="457605"/>
            <a:ext cx="6012668"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800" b="1" dirty="0" smtClean="0">
                <a:solidFill>
                  <a:schemeClr val="accent3">
                    <a:lumMod val="75000"/>
                  </a:schemeClr>
                </a:solidFill>
              </a:rPr>
              <a:t>Panel de Propiedades</a:t>
            </a:r>
            <a:endParaRPr lang="es-MX" sz="2800" b="1" dirty="0">
              <a:solidFill>
                <a:schemeClr val="accent3">
                  <a:lumMod val="75000"/>
                </a:schemeClr>
              </a:solidFill>
            </a:endParaRPr>
          </a:p>
        </p:txBody>
      </p:sp>
      <p:sp>
        <p:nvSpPr>
          <p:cNvPr id="5" name="4 CuadroTexto"/>
          <p:cNvSpPr txBox="1"/>
          <p:nvPr/>
        </p:nvSpPr>
        <p:spPr>
          <a:xfrm>
            <a:off x="5582264" y="4555646"/>
            <a:ext cx="3024336"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800" b="1" dirty="0" smtClean="0">
                <a:solidFill>
                  <a:schemeClr val="accent3">
                    <a:lumMod val="75000"/>
                  </a:schemeClr>
                </a:solidFill>
              </a:rPr>
              <a:t>Panel de Diseño</a:t>
            </a:r>
            <a:endParaRPr lang="es-MX" sz="2800" b="1" dirty="0">
              <a:solidFill>
                <a:schemeClr val="accent3">
                  <a:lumMod val="75000"/>
                </a:schemeClr>
              </a:solidFill>
            </a:endParaRPr>
          </a:p>
        </p:txBody>
      </p:sp>
      <p:pic>
        <p:nvPicPr>
          <p:cNvPr id="6" name="5 Imagen" descr="http://i814.photobucket.com/albums/zz70/anfergon/ventanas.jpg"/>
          <p:cNvPicPr/>
          <p:nvPr/>
        </p:nvPicPr>
        <p:blipFill>
          <a:blip r:embed="rId3" cstate="print"/>
          <a:srcRect l="33435" r="33452"/>
          <a:stretch>
            <a:fillRect/>
          </a:stretch>
        </p:blipFill>
        <p:spPr bwMode="auto">
          <a:xfrm>
            <a:off x="2615844" y="3631066"/>
            <a:ext cx="2449028" cy="289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14794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a:ln>
            <a:noFill/>
          </a:ln>
        </p:spPr>
        <p:style>
          <a:lnRef idx="1">
            <a:schemeClr val="dk1"/>
          </a:lnRef>
          <a:fillRef idx="2">
            <a:schemeClr val="dk1"/>
          </a:fillRef>
          <a:effectRef idx="1">
            <a:schemeClr val="dk1"/>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cap="none" dirty="0" smtClean="0">
                <a:ln w="11430"/>
                <a:solidFill>
                  <a:schemeClr val="accent3">
                    <a:lumMod val="75000"/>
                  </a:schemeClr>
                </a:solidFill>
                <a:effectLst/>
              </a:rPr>
              <a:t>BARRA DE HERRAMIENTAS Y BARRA DE ESTADO</a:t>
            </a:r>
            <a:endParaRPr lang="es-MX" cap="none" dirty="0">
              <a:ln w="11430"/>
              <a:solidFill>
                <a:schemeClr val="accent3">
                  <a:lumMod val="75000"/>
                </a:schemeClr>
              </a:solidFill>
              <a:effectLst/>
            </a:endParaRPr>
          </a:p>
        </p:txBody>
      </p:sp>
      <p:pic>
        <p:nvPicPr>
          <p:cNvPr id="4" name="3 Imagen" descr="http://www.tuimagen.net/Imagenes/CursoWeb_EspacioMacromedia4.gif"/>
          <p:cNvPicPr/>
          <p:nvPr/>
        </p:nvPicPr>
        <p:blipFill>
          <a:blip r:embed="rId2" cstate="print"/>
          <a:srcRect/>
          <a:stretch>
            <a:fillRect/>
          </a:stretch>
        </p:blipFill>
        <p:spPr bwMode="auto">
          <a:xfrm>
            <a:off x="1547664" y="1628800"/>
            <a:ext cx="6912768" cy="2016224"/>
          </a:xfrm>
          <a:prstGeom prst="rect">
            <a:avLst/>
          </a:prstGeom>
          <a:ln>
            <a:noFill/>
          </a:ln>
          <a:effectLst>
            <a:outerShdw blurRad="292100" dist="139700" dir="2700000" algn="tl" rotWithShape="0">
              <a:srgbClr val="333333">
                <a:alpha val="65000"/>
              </a:srgbClr>
            </a:outerShdw>
          </a:effectLst>
        </p:spPr>
      </p:pic>
      <p:pic>
        <p:nvPicPr>
          <p:cNvPr id="5" name="4 Imagen" descr="http://www.tuimagen.net/Imagenes/CursoWeb_EspacioMacromedia5.jpg"/>
          <p:cNvPicPr/>
          <p:nvPr/>
        </p:nvPicPr>
        <p:blipFill>
          <a:blip r:embed="rId3" cstate="print"/>
          <a:srcRect/>
          <a:stretch>
            <a:fillRect/>
          </a:stretch>
        </p:blipFill>
        <p:spPr bwMode="auto">
          <a:xfrm>
            <a:off x="2051720" y="4077072"/>
            <a:ext cx="6624736" cy="2442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53837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9748" y="274638"/>
            <a:ext cx="7903940" cy="1143000"/>
          </a:xfrm>
        </p:spPr>
        <p:txBody>
          <a:bodyPr>
            <a:normAutofit fontScale="90000"/>
          </a:bodyPr>
          <a:lstStyle/>
          <a:p>
            <a:pPr algn="ctr"/>
            <a:r>
              <a:rPr lang="es-MX"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BARRA DE INSERTAR E INSPECTOR DE PROPIEDADES </a:t>
            </a:r>
            <a:endPar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844824"/>
            <a:ext cx="6624736" cy="834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717032"/>
            <a:ext cx="576216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0276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wipe(down)">
                                      <p:cBhvr>
                                        <p:cTn id="13" dur="500"/>
                                        <p:tgtEl>
                                          <p:spTgt spid="5122"/>
                                        </p:tgtEl>
                                      </p:cBhvr>
                                    </p:animEffect>
                                  </p:childTnLst>
                                </p:cTn>
                              </p:par>
                              <p:par>
                                <p:cTn id="14" presetID="22" presetClass="entr" presetSubtype="4"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ipe(down)">
                                      <p:cBhvr>
                                        <p:cTn id="1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167" y="4005064"/>
            <a:ext cx="9112833" cy="3139321"/>
          </a:xfrm>
          <a:prstGeom prst="rect">
            <a:avLst/>
          </a:prstGeom>
          <a:noFill/>
        </p:spPr>
        <p:txBody>
          <a:bodyPr wrap="square" rtlCol="0">
            <a:spAutoFit/>
          </a:bodyPr>
          <a:lstStyle/>
          <a:p>
            <a:r>
              <a:rPr lang="es-MX" b="1" dirty="0" err="1" smtClean="0">
                <a:solidFill>
                  <a:schemeClr val="bg1"/>
                </a:solidFill>
              </a:rPr>
              <a:t>Bibliografìa</a:t>
            </a:r>
            <a:r>
              <a:rPr lang="es-MX" b="1" dirty="0" smtClean="0">
                <a:solidFill>
                  <a:schemeClr val="bg1"/>
                </a:solidFill>
              </a:rPr>
              <a:t>: </a:t>
            </a:r>
          </a:p>
          <a:p>
            <a:endParaRPr lang="es-MX" dirty="0"/>
          </a:p>
          <a:p>
            <a:r>
              <a:rPr lang="es-MX" i="1" dirty="0" smtClean="0"/>
              <a:t>Aula </a:t>
            </a:r>
            <a:r>
              <a:rPr lang="es-MX" i="1" dirty="0"/>
              <a:t>clic</a:t>
            </a:r>
            <a:r>
              <a:rPr lang="es-MX" dirty="0"/>
              <a:t>. (Noviembre de 2010). Recuperado el </a:t>
            </a:r>
            <a:r>
              <a:rPr lang="es-MX" dirty="0" smtClean="0"/>
              <a:t>10 de Enero de 2016, </a:t>
            </a:r>
            <a:r>
              <a:rPr lang="es-MX" dirty="0"/>
              <a:t>de Aula clic: http://www.tuimagen.net/disenodepaginasweb/Modulo3_EspacioTrabajo.asp</a:t>
            </a:r>
          </a:p>
          <a:p>
            <a:r>
              <a:rPr lang="es-MX" i="1" dirty="0" err="1"/>
              <a:t>Cusos</a:t>
            </a:r>
            <a:r>
              <a:rPr lang="es-MX" i="1" dirty="0"/>
              <a:t> virtuales</a:t>
            </a:r>
            <a:r>
              <a:rPr lang="es-MX" dirty="0"/>
              <a:t>. (2007). Recuperado el </a:t>
            </a:r>
            <a:r>
              <a:rPr lang="es-MX" dirty="0" smtClean="0"/>
              <a:t>05 de enero de 2016 de </a:t>
            </a:r>
            <a:r>
              <a:rPr lang="es-MX" dirty="0"/>
              <a:t>Cursos virtuales: http://www.tuimagen.net/disenodepaginasweb/Modulo3_EspacioTrabajo.asp</a:t>
            </a:r>
          </a:p>
          <a:p>
            <a:r>
              <a:rPr lang="es-MX" i="1" dirty="0" err="1"/>
              <a:t>Scribd</a:t>
            </a:r>
            <a:r>
              <a:rPr lang="es-MX" dirty="0"/>
              <a:t>. (s.f.). Recuperado el </a:t>
            </a:r>
            <a:r>
              <a:rPr lang="es-MX" dirty="0" smtClean="0"/>
              <a:t>27 de diciembre de 2015, </a:t>
            </a:r>
            <a:r>
              <a:rPr lang="es-MX" dirty="0"/>
              <a:t>de </a:t>
            </a:r>
            <a:r>
              <a:rPr lang="es-MX" dirty="0" err="1"/>
              <a:t>Scribd</a:t>
            </a:r>
            <a:r>
              <a:rPr lang="es-MX" dirty="0"/>
              <a:t>: https://es.scribd.com/doc%08/90219410/HISTORIA-DE-DREAMWEAVER%08#scribd</a:t>
            </a:r>
          </a:p>
          <a:p>
            <a:r>
              <a:rPr lang="es-MX" dirty="0"/>
              <a:t> </a:t>
            </a:r>
          </a:p>
          <a:p>
            <a:r>
              <a:rPr lang="es-MX" dirty="0"/>
              <a:t> </a:t>
            </a:r>
          </a:p>
          <a:p>
            <a:endParaRPr lang="es-MX" dirty="0"/>
          </a:p>
        </p:txBody>
      </p:sp>
    </p:spTree>
    <p:extLst>
      <p:ext uri="{BB962C8B-B14F-4D97-AF65-F5344CB8AC3E}">
        <p14:creationId xmlns:p14="http://schemas.microsoft.com/office/powerpoint/2010/main" val="14617875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691680" y="195036"/>
            <a:ext cx="685833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Bef>
                <a:spcPct val="20000"/>
              </a:spcBef>
              <a:buFont typeface="Arial"/>
              <a:buNone/>
            </a:pPr>
            <a:r>
              <a:rPr lang="es-MX" b="1" dirty="0" smtClean="0">
                <a:solidFill>
                  <a:srgbClr val="990000"/>
                </a:solidFill>
                <a:latin typeface="Helvetica"/>
                <a:ea typeface="+mn-ea"/>
                <a:cs typeface="Helvetica"/>
              </a:rPr>
              <a:t>Academia de Informática</a:t>
            </a:r>
            <a:endParaRPr lang="es-MX" b="1" dirty="0">
              <a:solidFill>
                <a:srgbClr val="990000"/>
              </a:solidFill>
              <a:latin typeface="Helvetica"/>
              <a:ea typeface="+mn-ea"/>
              <a:cs typeface="Helvetica"/>
            </a:endParaRPr>
          </a:p>
        </p:txBody>
      </p:sp>
      <p:sp>
        <p:nvSpPr>
          <p:cNvPr id="4" name="CuadroTexto 3"/>
          <p:cNvSpPr txBox="1"/>
          <p:nvPr/>
        </p:nvSpPr>
        <p:spPr>
          <a:xfrm>
            <a:off x="1736470" y="5877272"/>
            <a:ext cx="2808312" cy="369332"/>
          </a:xfrm>
          <a:prstGeom prst="rect">
            <a:avLst/>
          </a:prstGeom>
          <a:noFill/>
        </p:spPr>
        <p:txBody>
          <a:bodyPr wrap="square" rtlCol="0">
            <a:spAutoFit/>
          </a:bodyPr>
          <a:lstStyle/>
          <a:p>
            <a:r>
              <a:rPr lang="es-MX" dirty="0" smtClean="0">
                <a:solidFill>
                  <a:srgbClr val="990000"/>
                </a:solidFill>
              </a:rPr>
              <a:t>Periodo: Enero – Junio 2016</a:t>
            </a:r>
            <a:endParaRPr lang="es-MX" dirty="0">
              <a:solidFill>
                <a:srgbClr val="990000"/>
              </a:solidFill>
            </a:endParaRPr>
          </a:p>
        </p:txBody>
      </p:sp>
      <p:sp>
        <p:nvSpPr>
          <p:cNvPr id="7" name="Título 1"/>
          <p:cNvSpPr txBox="1">
            <a:spLocks/>
          </p:cNvSpPr>
          <p:nvPr/>
        </p:nvSpPr>
        <p:spPr>
          <a:xfrm>
            <a:off x="1160406" y="5031795"/>
            <a:ext cx="3888432" cy="901125"/>
          </a:xfrm>
          <a:prstGeom prst="rect">
            <a:avLst/>
          </a:prstGeom>
          <a:ln>
            <a:miter lim="800000"/>
            <a:headEnd/>
            <a:tailEnd/>
          </a:ln>
          <a:extLst>
            <a:ext uri="{FAA26D3D-D897-4be2-8F04-BA451C77F1D7}"/>
          </a:extLst>
        </p:spPr>
        <p:txBody>
          <a:bodyPr rtlCol="0"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s-ES" sz="4400" dirty="0" err="1" smtClean="0">
                <a:solidFill>
                  <a:srgbClr val="FFFF00"/>
                </a:solidFill>
                <a:effectLst>
                  <a:glow rad="139700">
                    <a:schemeClr val="accent6">
                      <a:satMod val="175000"/>
                      <a:alpha val="40000"/>
                    </a:schemeClr>
                  </a:glow>
                </a:effectLst>
              </a:rPr>
              <a:t>Dream</a:t>
            </a:r>
            <a:r>
              <a:rPr lang="es-ES" sz="4400" dirty="0" err="1" smtClean="0">
                <a:solidFill>
                  <a:schemeClr val="accent6">
                    <a:lumMod val="60000"/>
                    <a:lumOff val="40000"/>
                  </a:schemeClr>
                </a:solidFill>
                <a:effectLst>
                  <a:glow rad="139700">
                    <a:schemeClr val="accent3">
                      <a:satMod val="175000"/>
                      <a:alpha val="40000"/>
                    </a:schemeClr>
                  </a:glow>
                </a:effectLst>
              </a:rPr>
              <a:t>Weaver</a:t>
            </a:r>
            <a:endParaRPr lang="es-ES" sz="4400" dirty="0">
              <a:solidFill>
                <a:schemeClr val="accent6">
                  <a:lumMod val="60000"/>
                  <a:lumOff val="40000"/>
                </a:schemeClr>
              </a:solidFill>
              <a:effectLst>
                <a:glow rad="139700">
                  <a:schemeClr val="accent3">
                    <a:satMod val="175000"/>
                    <a:alpha val="40000"/>
                  </a:schemeClr>
                </a:glow>
              </a:effectLst>
            </a:endParaRPr>
          </a:p>
        </p:txBody>
      </p:sp>
      <p:sp>
        <p:nvSpPr>
          <p:cNvPr id="2" name="Rectángulo 1"/>
          <p:cNvSpPr/>
          <p:nvPr/>
        </p:nvSpPr>
        <p:spPr>
          <a:xfrm>
            <a:off x="2411760" y="1284499"/>
            <a:ext cx="5760640" cy="3970318"/>
          </a:xfrm>
          <a:prstGeom prst="rect">
            <a:avLst/>
          </a:prstGeom>
        </p:spPr>
        <p:txBody>
          <a:bodyPr wrap="square">
            <a:spAutoFit/>
          </a:bodyPr>
          <a:lstStyle/>
          <a:p>
            <a:r>
              <a:rPr lang="es-MX" dirty="0" smtClean="0">
                <a:latin typeface="Calibri" panose="020F0502020204030204" pitchFamily="34" charset="0"/>
                <a:ea typeface="Calibri" panose="020F0502020204030204" pitchFamily="34" charset="0"/>
                <a:cs typeface="Calibri" panose="020F0502020204030204" pitchFamily="34" charset="0"/>
              </a:rPr>
              <a:t>María de Jesús Ávila Vázquez</a:t>
            </a:r>
          </a:p>
          <a:p>
            <a:r>
              <a:rPr lang="es-MX" dirty="0" smtClean="0">
                <a:latin typeface="Calibri" panose="020F0502020204030204" pitchFamily="34" charset="0"/>
                <a:ea typeface="Calibri" panose="020F0502020204030204" pitchFamily="34" charset="0"/>
                <a:cs typeface="Calibri" panose="020F0502020204030204" pitchFamily="34" charset="0"/>
              </a:rPr>
              <a:t>María </a:t>
            </a:r>
            <a:r>
              <a:rPr lang="es-MX" dirty="0">
                <a:latin typeface="Calibri" panose="020F0502020204030204" pitchFamily="34" charset="0"/>
                <a:ea typeface="Calibri" panose="020F0502020204030204" pitchFamily="34" charset="0"/>
                <a:cs typeface="Calibri" panose="020F0502020204030204" pitchFamily="34" charset="0"/>
              </a:rPr>
              <a:t>Guadalupe </a:t>
            </a:r>
            <a:r>
              <a:rPr lang="es-MX" dirty="0" smtClean="0">
                <a:latin typeface="Calibri" panose="020F0502020204030204" pitchFamily="34" charset="0"/>
                <a:ea typeface="Calibri" panose="020F0502020204030204" pitchFamily="34" charset="0"/>
                <a:cs typeface="Calibri" panose="020F0502020204030204" pitchFamily="34" charset="0"/>
              </a:rPr>
              <a:t>Badillo</a:t>
            </a:r>
          </a:p>
          <a:p>
            <a:r>
              <a:rPr lang="es-MX" dirty="0" smtClean="0">
                <a:latin typeface="Calibri" panose="020F0502020204030204" pitchFamily="34" charset="0"/>
                <a:ea typeface="Calibri" panose="020F0502020204030204" pitchFamily="34" charset="0"/>
                <a:cs typeface="Calibri" panose="020F0502020204030204" pitchFamily="34" charset="0"/>
              </a:rPr>
              <a:t>Yesenia Baños García</a:t>
            </a:r>
          </a:p>
          <a:p>
            <a:r>
              <a:rPr lang="es-MX" dirty="0">
                <a:latin typeface="Calibri" panose="020F0502020204030204" pitchFamily="34" charset="0"/>
                <a:ea typeface="Calibri" panose="020F0502020204030204" pitchFamily="34" charset="0"/>
                <a:cs typeface="Calibri" panose="020F0502020204030204" pitchFamily="34" charset="0"/>
              </a:rPr>
              <a:t>Juan </a:t>
            </a:r>
            <a:r>
              <a:rPr lang="es-MX" dirty="0" smtClean="0">
                <a:latin typeface="Calibri" panose="020F0502020204030204" pitchFamily="34" charset="0"/>
                <a:ea typeface="Calibri" panose="020F0502020204030204" pitchFamily="34" charset="0"/>
                <a:cs typeface="Calibri" panose="020F0502020204030204" pitchFamily="34" charset="0"/>
              </a:rPr>
              <a:t>García Santiago</a:t>
            </a:r>
          </a:p>
          <a:p>
            <a:r>
              <a:rPr lang="es-MX" dirty="0" smtClean="0">
                <a:latin typeface="Calibri" panose="020F0502020204030204" pitchFamily="34" charset="0"/>
                <a:ea typeface="Calibri" panose="020F0502020204030204" pitchFamily="34" charset="0"/>
                <a:cs typeface="Calibri" panose="020F0502020204030204" pitchFamily="34" charset="0"/>
              </a:rPr>
              <a:t>Isaac Enríquez Ortiz</a:t>
            </a:r>
            <a:endParaRPr lang="es-MX" dirty="0">
              <a:latin typeface="Calibri" panose="020F0502020204030204" pitchFamily="34" charset="0"/>
              <a:ea typeface="Calibri" panose="020F0502020204030204" pitchFamily="34" charset="0"/>
              <a:cs typeface="Calibri" panose="020F0502020204030204" pitchFamily="34" charset="0"/>
            </a:endParaRPr>
          </a:p>
          <a:p>
            <a:r>
              <a:rPr lang="es-MX" dirty="0" smtClean="0">
                <a:latin typeface="Calibri" panose="020F0502020204030204" pitchFamily="34" charset="0"/>
                <a:ea typeface="Calibri" panose="020F0502020204030204" pitchFamily="34" charset="0"/>
                <a:cs typeface="Calibri" panose="020F0502020204030204" pitchFamily="34" charset="0"/>
              </a:rPr>
              <a:t>Luz </a:t>
            </a:r>
            <a:r>
              <a:rPr lang="es-MX" dirty="0" err="1">
                <a:latin typeface="Calibri" panose="020F0502020204030204" pitchFamily="34" charset="0"/>
                <a:ea typeface="Calibri" panose="020F0502020204030204" pitchFamily="34" charset="0"/>
                <a:cs typeface="Calibri" panose="020F0502020204030204" pitchFamily="34" charset="0"/>
              </a:rPr>
              <a:t>Eloisa</a:t>
            </a:r>
            <a:r>
              <a:rPr lang="es-MX" dirty="0">
                <a:latin typeface="Calibri" panose="020F0502020204030204" pitchFamily="34" charset="0"/>
                <a:ea typeface="Calibri" panose="020F0502020204030204" pitchFamily="34" charset="0"/>
                <a:cs typeface="Calibri" panose="020F0502020204030204" pitchFamily="34" charset="0"/>
              </a:rPr>
              <a:t> Mendoza Hernández</a:t>
            </a:r>
          </a:p>
          <a:p>
            <a:r>
              <a:rPr lang="es-MX" dirty="0" smtClean="0">
                <a:latin typeface="Calibri" panose="020F0502020204030204" pitchFamily="34" charset="0"/>
                <a:ea typeface="Calibri" panose="020F0502020204030204" pitchFamily="34" charset="0"/>
                <a:cs typeface="Calibri" panose="020F0502020204030204" pitchFamily="34" charset="0"/>
              </a:rPr>
              <a:t>Luz Arely Monroy González</a:t>
            </a:r>
          </a:p>
          <a:p>
            <a:r>
              <a:rPr lang="es-MX" dirty="0">
                <a:latin typeface="Calibri" panose="020F0502020204030204" pitchFamily="34" charset="0"/>
                <a:ea typeface="Calibri" panose="020F0502020204030204" pitchFamily="34" charset="0"/>
                <a:cs typeface="Calibri" panose="020F0502020204030204" pitchFamily="34" charset="0"/>
              </a:rPr>
              <a:t>Aracely Hernández Nájera.</a:t>
            </a:r>
            <a:endParaRPr lang="es-MX" dirty="0" smtClean="0">
              <a:latin typeface="Calibri" panose="020F0502020204030204" pitchFamily="34" charset="0"/>
              <a:ea typeface="Calibri" panose="020F0502020204030204" pitchFamily="34" charset="0"/>
              <a:cs typeface="Calibri" panose="020F0502020204030204" pitchFamily="34" charset="0"/>
            </a:endParaRPr>
          </a:p>
          <a:p>
            <a:r>
              <a:rPr lang="es-MX" dirty="0"/>
              <a:t>María Eugenia Ramírez </a:t>
            </a:r>
            <a:r>
              <a:rPr lang="es-MX" dirty="0" smtClean="0"/>
              <a:t>Hernández</a:t>
            </a:r>
          </a:p>
          <a:p>
            <a:r>
              <a:rPr lang="es-MX" dirty="0"/>
              <a:t>Nancy Yesenia Santander Escamilla</a:t>
            </a:r>
            <a:endParaRPr lang="es-MX" dirty="0" smtClean="0"/>
          </a:p>
          <a:p>
            <a:r>
              <a:rPr lang="es-MX" dirty="0"/>
              <a:t>Bertha Soto </a:t>
            </a:r>
            <a:r>
              <a:rPr lang="es-MX" dirty="0" smtClean="0"/>
              <a:t>Hernández</a:t>
            </a:r>
          </a:p>
          <a:p>
            <a:r>
              <a:rPr lang="es-MX" dirty="0"/>
              <a:t>Juan Luis Téllez </a:t>
            </a:r>
            <a:r>
              <a:rPr lang="es-MX" dirty="0" smtClean="0"/>
              <a:t>López</a:t>
            </a:r>
          </a:p>
          <a:p>
            <a:pPr algn="r"/>
            <a:r>
              <a:rPr lang="es-MX" b="1" dirty="0" smtClean="0"/>
              <a:t>Elaboro:</a:t>
            </a:r>
          </a:p>
          <a:p>
            <a:pPr algn="r"/>
            <a:r>
              <a:rPr lang="es-MX" b="1" dirty="0" smtClean="0"/>
              <a:t>Dolores Judith Sánchez Aquino</a:t>
            </a:r>
            <a:endParaRPr lang="es-MX" b="1" dirty="0"/>
          </a:p>
        </p:txBody>
      </p:sp>
    </p:spTree>
    <p:extLst>
      <p:ext uri="{BB962C8B-B14F-4D97-AF65-F5344CB8AC3E}">
        <p14:creationId xmlns:p14="http://schemas.microsoft.com/office/powerpoint/2010/main" val="10662766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980728"/>
            <a:ext cx="6624736" cy="1143000"/>
          </a:xfrm>
        </p:spPr>
        <p:txBody>
          <a:bodyPr/>
          <a:lstStyle/>
          <a:p>
            <a:pPr algn="ctr"/>
            <a:r>
              <a:rPr lang="es-MX" dirty="0" smtClean="0">
                <a:solidFill>
                  <a:schemeClr val="accent3">
                    <a:lumMod val="75000"/>
                  </a:schemeClr>
                </a:solidFill>
              </a:rPr>
              <a:t>OBJETIVO:</a:t>
            </a:r>
            <a:endParaRPr lang="es-MX" dirty="0">
              <a:solidFill>
                <a:schemeClr val="accent3">
                  <a:lumMod val="75000"/>
                </a:schemeClr>
              </a:solidFill>
            </a:endParaRPr>
          </a:p>
        </p:txBody>
      </p:sp>
      <p:sp>
        <p:nvSpPr>
          <p:cNvPr id="3" name="Marcador de contenido 2"/>
          <p:cNvSpPr>
            <a:spLocks noGrp="1"/>
          </p:cNvSpPr>
          <p:nvPr>
            <p:ph idx="1"/>
          </p:nvPr>
        </p:nvSpPr>
        <p:spPr>
          <a:xfrm>
            <a:off x="1259632" y="2492896"/>
            <a:ext cx="6808800" cy="3061320"/>
          </a:xfrm>
        </p:spPr>
        <p:txBody>
          <a:bodyPr>
            <a:normAutofit/>
          </a:bodyPr>
          <a:lstStyle/>
          <a:p>
            <a:pPr algn="just"/>
            <a:r>
              <a:rPr lang="es-MX" sz="2700" dirty="0">
                <a:solidFill>
                  <a:schemeClr val="accent3">
                    <a:lumMod val="75000"/>
                  </a:schemeClr>
                </a:solidFill>
              </a:rPr>
              <a:t>Aplica las </a:t>
            </a:r>
            <a:r>
              <a:rPr lang="es-MX" sz="2700" dirty="0" smtClean="0">
                <a:solidFill>
                  <a:schemeClr val="accent3">
                    <a:lumMod val="75000"/>
                  </a:schemeClr>
                </a:solidFill>
              </a:rPr>
              <a:t>herramientas multimedia </a:t>
            </a:r>
            <a:r>
              <a:rPr lang="es-MX" sz="2700" dirty="0">
                <a:solidFill>
                  <a:schemeClr val="accent3">
                    <a:lumMod val="75000"/>
                  </a:schemeClr>
                </a:solidFill>
              </a:rPr>
              <a:t>para </a:t>
            </a:r>
            <a:r>
              <a:rPr lang="es-MX" sz="2700" dirty="0" smtClean="0">
                <a:solidFill>
                  <a:schemeClr val="accent3">
                    <a:lumMod val="75000"/>
                  </a:schemeClr>
                </a:solidFill>
              </a:rPr>
              <a:t>elaborar</a:t>
            </a:r>
            <a:r>
              <a:rPr lang="es-MX" sz="2700" dirty="0">
                <a:solidFill>
                  <a:schemeClr val="accent3">
                    <a:lumMod val="75000"/>
                  </a:schemeClr>
                </a:solidFill>
              </a:rPr>
              <a:t>, diseñar, </a:t>
            </a:r>
            <a:r>
              <a:rPr lang="es-MX" sz="2700" dirty="0" smtClean="0">
                <a:solidFill>
                  <a:schemeClr val="accent3">
                    <a:lumMod val="75000"/>
                  </a:schemeClr>
                </a:solidFill>
              </a:rPr>
              <a:t> desarrollar </a:t>
            </a:r>
            <a:r>
              <a:rPr lang="es-MX" sz="2700" dirty="0">
                <a:solidFill>
                  <a:schemeClr val="accent3">
                    <a:lumMod val="75000"/>
                  </a:schemeClr>
                </a:solidFill>
              </a:rPr>
              <a:t>y difundir información diversa, </a:t>
            </a:r>
            <a:r>
              <a:rPr lang="es-MX" sz="2700" dirty="0" smtClean="0">
                <a:solidFill>
                  <a:schemeClr val="accent3">
                    <a:lumMod val="75000"/>
                  </a:schemeClr>
                </a:solidFill>
              </a:rPr>
              <a:t>a través </a:t>
            </a:r>
            <a:r>
              <a:rPr lang="es-MX" sz="2700" dirty="0">
                <a:solidFill>
                  <a:schemeClr val="accent3">
                    <a:lumMod val="75000"/>
                  </a:schemeClr>
                </a:solidFill>
              </a:rPr>
              <a:t>de una página </a:t>
            </a:r>
            <a:r>
              <a:rPr lang="es-MX" sz="2700" dirty="0" smtClean="0">
                <a:solidFill>
                  <a:schemeClr val="accent3">
                    <a:lumMod val="75000"/>
                  </a:schemeClr>
                </a:solidFill>
              </a:rPr>
              <a:t> web </a:t>
            </a:r>
            <a:r>
              <a:rPr lang="es-MX" sz="2700" dirty="0">
                <a:solidFill>
                  <a:schemeClr val="accent3">
                    <a:lumMod val="75000"/>
                  </a:schemeClr>
                </a:solidFill>
              </a:rPr>
              <a:t>con calidad </a:t>
            </a:r>
            <a:r>
              <a:rPr lang="es-MX" sz="2700" dirty="0" smtClean="0">
                <a:solidFill>
                  <a:schemeClr val="accent3">
                    <a:lumMod val="75000"/>
                  </a:schemeClr>
                </a:solidFill>
              </a:rPr>
              <a:t>profesional</a:t>
            </a:r>
            <a:r>
              <a:rPr lang="es-MX" sz="2700" dirty="0">
                <a:solidFill>
                  <a:schemeClr val="accent3">
                    <a:lumMod val="75000"/>
                  </a:schemeClr>
                </a:solidFill>
              </a:rPr>
              <a:t>, que le </a:t>
            </a:r>
            <a:r>
              <a:rPr lang="es-MX" sz="2700" dirty="0" smtClean="0">
                <a:solidFill>
                  <a:schemeClr val="accent3">
                    <a:lumMod val="75000"/>
                  </a:schemeClr>
                </a:solidFill>
              </a:rPr>
              <a:t>permitan </a:t>
            </a:r>
            <a:r>
              <a:rPr lang="es-MX" sz="2700" dirty="0">
                <a:solidFill>
                  <a:schemeClr val="accent3">
                    <a:lumMod val="75000"/>
                  </a:schemeClr>
                </a:solidFill>
              </a:rPr>
              <a:t>comunicar sus </a:t>
            </a:r>
            <a:r>
              <a:rPr lang="es-MX" sz="2700" dirty="0" smtClean="0">
                <a:solidFill>
                  <a:schemeClr val="accent3">
                    <a:lumMod val="75000"/>
                  </a:schemeClr>
                </a:solidFill>
              </a:rPr>
              <a:t>intereses </a:t>
            </a:r>
            <a:r>
              <a:rPr lang="es-MX" sz="2700" dirty="0">
                <a:solidFill>
                  <a:schemeClr val="accent3">
                    <a:lumMod val="75000"/>
                  </a:schemeClr>
                </a:solidFill>
              </a:rPr>
              <a:t>a través de las </a:t>
            </a:r>
            <a:r>
              <a:rPr lang="es-MX" sz="2700" dirty="0" smtClean="0">
                <a:solidFill>
                  <a:schemeClr val="accent3">
                    <a:lumMod val="75000"/>
                  </a:schemeClr>
                </a:solidFill>
              </a:rPr>
              <a:t>TICS </a:t>
            </a:r>
            <a:r>
              <a:rPr lang="es-MX" sz="2700" dirty="0">
                <a:solidFill>
                  <a:schemeClr val="accent3">
                    <a:lumMod val="75000"/>
                  </a:schemeClr>
                </a:solidFill>
              </a:rPr>
              <a:t>para portales.</a:t>
            </a:r>
          </a:p>
        </p:txBody>
      </p:sp>
    </p:spTree>
    <p:extLst>
      <p:ext uri="{BB962C8B-B14F-4D97-AF65-F5344CB8AC3E}">
        <p14:creationId xmlns:p14="http://schemas.microsoft.com/office/powerpoint/2010/main" val="39719043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547664" y="1931640"/>
            <a:ext cx="6030009" cy="461665"/>
          </a:xfrm>
          <a:prstGeom prst="rect">
            <a:avLst/>
          </a:prstGeom>
          <a:noFill/>
        </p:spPr>
        <p:txBody>
          <a:bodyPr wrap="square" rtlCol="0">
            <a:spAutoFit/>
          </a:bodyPr>
          <a:lstStyle/>
          <a:p>
            <a:r>
              <a:rPr lang="es-MX" sz="2400" dirty="0" smtClean="0">
                <a:solidFill>
                  <a:schemeClr val="accent3">
                    <a:lumMod val="75000"/>
                  </a:schemeClr>
                </a:solidFill>
                <a:effectLst>
                  <a:outerShdw blurRad="38100" dist="38100" dir="2700000" algn="tl">
                    <a:srgbClr val="000000">
                      <a:alpha val="43137"/>
                    </a:srgbClr>
                  </a:outerShdw>
                </a:effectLst>
                <a:latin typeface="Century Gothic" panose="020B0502020202020204" pitchFamily="34" charset="0"/>
              </a:rPr>
              <a:t>Competencia Disciplinar Extendida</a:t>
            </a:r>
            <a:endParaRPr lang="es-MX" sz="2400" dirty="0">
              <a:solidFill>
                <a:schemeClr val="accent3">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614" y="194355"/>
            <a:ext cx="1570893" cy="1374532"/>
          </a:xfrm>
          <a:prstGeom prst="rect">
            <a:avLst/>
          </a:prstGeom>
        </p:spPr>
      </p:pic>
      <p:sp>
        <p:nvSpPr>
          <p:cNvPr id="8" name="Marcador de contenido 2"/>
          <p:cNvSpPr>
            <a:spLocks noGrp="1"/>
          </p:cNvSpPr>
          <p:nvPr>
            <p:ph sz="half" idx="1"/>
          </p:nvPr>
        </p:nvSpPr>
        <p:spPr>
          <a:xfrm>
            <a:off x="971600" y="2852936"/>
            <a:ext cx="7128792" cy="1442570"/>
          </a:xfrm>
        </p:spPr>
        <p:txBody>
          <a:bodyPr>
            <a:normAutofit/>
          </a:bodyPr>
          <a:lstStyle/>
          <a:p>
            <a:pPr marL="457200" lvl="1" indent="0">
              <a:buNone/>
            </a:pPr>
            <a:r>
              <a:rPr lang="es-MX" dirty="0" smtClean="0">
                <a:solidFill>
                  <a:schemeClr val="accent3">
                    <a:lumMod val="75000"/>
                  </a:schemeClr>
                </a:solidFill>
              </a:rPr>
              <a:t>Expresa </a:t>
            </a:r>
            <a:r>
              <a:rPr lang="es-MX" dirty="0">
                <a:solidFill>
                  <a:schemeClr val="accent3">
                    <a:lumMod val="75000"/>
                  </a:schemeClr>
                </a:solidFill>
              </a:rPr>
              <a:t>sus ideas en documentos coherentes, creativos e innovadores, </a:t>
            </a:r>
            <a:r>
              <a:rPr lang="es-MX" dirty="0" smtClean="0">
                <a:solidFill>
                  <a:schemeClr val="accent3">
                    <a:lumMod val="75000"/>
                  </a:schemeClr>
                </a:solidFill>
              </a:rPr>
              <a:t>a  través </a:t>
            </a:r>
            <a:r>
              <a:rPr lang="es-MX" dirty="0">
                <a:solidFill>
                  <a:schemeClr val="accent3">
                    <a:lumMod val="75000"/>
                  </a:schemeClr>
                </a:solidFill>
              </a:rPr>
              <a:t>de la creación de sitios web</a:t>
            </a:r>
            <a:r>
              <a:rPr lang="es-MX" dirty="0" smtClean="0">
                <a:solidFill>
                  <a:schemeClr val="accent3">
                    <a:lumMod val="75000"/>
                  </a:schemeClr>
                </a:solidFill>
              </a:rPr>
              <a:t>.  </a:t>
            </a:r>
          </a:p>
          <a:p>
            <a:pPr marL="457200" lvl="1" indent="0">
              <a:buNone/>
            </a:pPr>
            <a:endParaRPr lang="es-MX" dirty="0">
              <a:solidFill>
                <a:schemeClr val="accent3">
                  <a:lumMod val="75000"/>
                </a:schemeClr>
              </a:solidFill>
            </a:endParaRPr>
          </a:p>
        </p:txBody>
      </p:sp>
    </p:spTree>
    <p:custDataLst>
      <p:tags r:id="rId1"/>
    </p:custDataLst>
    <p:extLst>
      <p:ext uri="{BB962C8B-B14F-4D97-AF65-F5344CB8AC3E}">
        <p14:creationId xmlns:p14="http://schemas.microsoft.com/office/powerpoint/2010/main" val="4082407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60648"/>
            <a:ext cx="5150768" cy="698336"/>
          </a:xfrm>
        </p:spPr>
        <p:txBody>
          <a:bodyPr>
            <a:normAutofit fontScale="90000"/>
          </a:bodyPr>
          <a:lstStyle/>
          <a:p>
            <a:pPr algn="ctr"/>
            <a:r>
              <a:rPr lang="es-MX" dirty="0" smtClean="0"/>
              <a:t>Definición </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14473">
            <a:off x="6042467" y="3531314"/>
            <a:ext cx="2438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899592" y="1124744"/>
            <a:ext cx="4968552" cy="46805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s-MX" dirty="0"/>
              <a:t> Es una aplicación que esta destinada a la construcción, diseño y edición de sitios, videos y aplicaciones web.</a:t>
            </a:r>
          </a:p>
          <a:p>
            <a:pPr algn="just"/>
            <a:r>
              <a:rPr lang="es-MX" dirty="0"/>
              <a:t>Uno de los programas mas utilizados en el sector de diseño y la programación web.</a:t>
            </a:r>
          </a:p>
          <a:p>
            <a:pPr algn="ctr"/>
            <a:endParaRPr lang="es-MX" dirty="0"/>
          </a:p>
        </p:txBody>
      </p:sp>
    </p:spTree>
    <p:extLst>
      <p:ext uri="{BB962C8B-B14F-4D97-AF65-F5344CB8AC3E}">
        <p14:creationId xmlns:p14="http://schemas.microsoft.com/office/powerpoint/2010/main" val="30251017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3568" y="1988840"/>
            <a:ext cx="7716838" cy="723620"/>
          </a:xfrm>
          <a:ln>
            <a:miter lim="800000"/>
            <a:headEnd/>
            <a:tailEnd/>
          </a:ln>
          <a:extLst>
            <a:ext uri="{FAA26D3D-D897-4be2-8F04-BA451C77F1D7}"/>
          </a:extLst>
        </p:spPr>
        <p:txBody>
          <a:bodyPr rtlCol="0">
            <a:noAutofit/>
          </a:bodyPr>
          <a:lstStyle/>
          <a:p>
            <a:pPr eaLnBrk="1" fontAlgn="auto" hangingPunct="1">
              <a:spcAft>
                <a:spcPts val="0"/>
              </a:spcAft>
              <a:defRPr/>
            </a:pPr>
            <a:r>
              <a:rPr lang="es-ES" sz="480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a typeface="+mj-ea"/>
                <a:cs typeface="+mj-cs"/>
              </a:rPr>
              <a:t>Función</a:t>
            </a:r>
            <a:endParaRPr lang="es-ES" sz="480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a typeface="+mj-ea"/>
              <a:cs typeface="+mj-cs"/>
            </a:endParaRPr>
          </a:p>
        </p:txBody>
      </p:sp>
      <p:pic>
        <p:nvPicPr>
          <p:cNvPr id="5" name="Marcador de posición de imagen 4" descr="Dreamweaver-Screen-Jasperphoto.jpg"/>
          <p:cNvPicPr>
            <a:picLocks noGrp="1" noChangeAspect="1"/>
          </p:cNvPicPr>
          <p:nvPr>
            <p:ph type="pic" idx="1"/>
          </p:nvPr>
        </p:nvPicPr>
        <p:blipFill>
          <a:blip r:embed="rId2" cstate="print">
            <a:extLst/>
          </a:blip>
          <a:srcRect t="9878" b="9878"/>
          <a:stretch>
            <a:fillRect/>
          </a:stretch>
        </p:blipFill>
        <p:spPr>
          <a:xfrm rot="201977">
            <a:off x="3495248" y="1068832"/>
            <a:ext cx="5553567" cy="3405286"/>
          </a:xfrm>
        </p:spPr>
      </p:pic>
      <p:sp>
        <p:nvSpPr>
          <p:cNvPr id="17411" name="Marcador de texto 2"/>
          <p:cNvSpPr>
            <a:spLocks noGrp="1"/>
          </p:cNvSpPr>
          <p:nvPr>
            <p:ph type="body" sz="half" idx="2"/>
          </p:nvPr>
        </p:nvSpPr>
        <p:spPr bwMode="auto">
          <a:xfrm>
            <a:off x="611560" y="4293096"/>
            <a:ext cx="8280920" cy="1873250"/>
          </a:xfrm>
        </p:spPr>
        <p:txBody>
          <a:bodyPr/>
          <a:lstStyle/>
          <a:p>
            <a:pPr algn="ctr" eaLnBrk="1" hangingPunct="1">
              <a:spcBef>
                <a:spcPct val="0"/>
              </a:spcBef>
            </a:pPr>
            <a:r>
              <a:rPr lang="es-ES_tradnl" altLang="es-MX" sz="2800" dirty="0" smtClean="0">
                <a:solidFill>
                  <a:schemeClr val="accent3">
                    <a:lumMod val="75000"/>
                  </a:schemeClr>
                </a:solidFill>
              </a:rPr>
              <a:t>Permite al usuario utilizar la mayoría de los</a:t>
            </a:r>
          </a:p>
          <a:p>
            <a:pPr algn="ctr" eaLnBrk="1" hangingPunct="1">
              <a:spcBef>
                <a:spcPct val="0"/>
              </a:spcBef>
            </a:pPr>
            <a:endParaRPr lang="es-ES_tradnl" altLang="es-MX" sz="2800" dirty="0">
              <a:solidFill>
                <a:schemeClr val="accent3">
                  <a:lumMod val="75000"/>
                </a:schemeClr>
              </a:solidFill>
            </a:endParaRPr>
          </a:p>
          <a:p>
            <a:pPr algn="ctr" eaLnBrk="1" hangingPunct="1">
              <a:spcBef>
                <a:spcPct val="0"/>
              </a:spcBef>
            </a:pPr>
            <a:r>
              <a:rPr lang="es-ES_tradnl" altLang="es-MX" sz="2800" dirty="0" smtClean="0">
                <a:solidFill>
                  <a:schemeClr val="accent3">
                    <a:lumMod val="75000"/>
                  </a:schemeClr>
                </a:solidFill>
              </a:rPr>
              <a:t>navegadores Web instalados en su ordenador </a:t>
            </a:r>
          </a:p>
          <a:p>
            <a:pPr algn="ctr" eaLnBrk="1" hangingPunct="1">
              <a:spcBef>
                <a:spcPct val="0"/>
              </a:spcBef>
            </a:pPr>
            <a:endParaRPr lang="es-ES_tradnl" altLang="es-MX" sz="2800" dirty="0">
              <a:solidFill>
                <a:schemeClr val="accent3">
                  <a:lumMod val="75000"/>
                </a:schemeClr>
              </a:solidFill>
            </a:endParaRPr>
          </a:p>
          <a:p>
            <a:pPr algn="ctr" eaLnBrk="1" hangingPunct="1">
              <a:spcBef>
                <a:spcPct val="0"/>
              </a:spcBef>
            </a:pPr>
            <a:r>
              <a:rPr lang="es-ES_tradnl" altLang="es-MX" sz="2800" dirty="0" smtClean="0">
                <a:solidFill>
                  <a:schemeClr val="accent3">
                    <a:lumMod val="75000"/>
                  </a:schemeClr>
                </a:solidFill>
              </a:rPr>
              <a:t>para pre visualizar las páginas web. </a:t>
            </a:r>
            <a:endParaRPr lang="es-ES" altLang="es-MX" sz="2800" dirty="0" smtClean="0">
              <a:solidFill>
                <a:schemeClr val="accent3">
                  <a:lumMod val="75000"/>
                </a:schemeClr>
              </a:solidFill>
            </a:endParaRPr>
          </a:p>
        </p:txBody>
      </p:sp>
    </p:spTree>
    <p:extLst>
      <p:ext uri="{BB962C8B-B14F-4D97-AF65-F5344CB8AC3E}">
        <p14:creationId xmlns:p14="http://schemas.microsoft.com/office/powerpoint/2010/main" val="2083549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411">
                                            <p:txEl>
                                              <p:pRg st="0" end="0"/>
                                            </p:txEl>
                                          </p:spTgt>
                                        </p:tgtEl>
                                        <p:attrNameLst>
                                          <p:attrName>style.visibility</p:attrName>
                                        </p:attrNameLst>
                                      </p:cBhvr>
                                      <p:to>
                                        <p:strVal val="visible"/>
                                      </p:to>
                                    </p:set>
                                    <p:anim calcmode="lin" valueType="num">
                                      <p:cBhvr>
                                        <p:cTn id="19" dur="10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411">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74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7411">
                                            <p:txEl>
                                              <p:pRg st="2" end="2"/>
                                            </p:txEl>
                                          </p:spTgt>
                                        </p:tgtEl>
                                        <p:attrNameLst>
                                          <p:attrName>style.visibility</p:attrName>
                                        </p:attrNameLst>
                                      </p:cBhvr>
                                      <p:to>
                                        <p:strVal val="visible"/>
                                      </p:to>
                                    </p:set>
                                    <p:anim calcmode="lin" valueType="num">
                                      <p:cBhvr>
                                        <p:cTn id="27" dur="10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17411">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174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 calcmode="lin" valueType="num">
                                      <p:cBhvr>
                                        <p:cTn id="35" dur="10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7411">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2072" y="260648"/>
            <a:ext cx="5146372" cy="797535"/>
          </a:xfrm>
          <a:ln>
            <a:miter lim="800000"/>
            <a:headEnd/>
            <a:tailEnd/>
          </a:ln>
          <a:extLst>
            <a:ext uri="{FAA26D3D-D897-4be2-8F04-BA451C77F1D7}"/>
          </a:extLst>
        </p:spPr>
        <p:txBody>
          <a:bodyPr rtlCol="0">
            <a:noAutofit/>
          </a:bodyPr>
          <a:lstStyle/>
          <a:p>
            <a:pPr eaLnBrk="1" fontAlgn="auto" hangingPunct="1">
              <a:spcAft>
                <a:spcPts val="0"/>
              </a:spcAft>
              <a:defRPr/>
            </a:pPr>
            <a:r>
              <a:rPr lang="es-ES" sz="4800" dirty="0" smtClean="0">
                <a:solidFill>
                  <a:schemeClr val="accent3">
                    <a:lumMod val="75000"/>
                  </a:schemeClr>
                </a:solidFill>
                <a:effectLst>
                  <a:glow rad="228600">
                    <a:schemeClr val="accent6">
                      <a:satMod val="175000"/>
                      <a:alpha val="40000"/>
                    </a:schemeClr>
                  </a:glow>
                </a:effectLst>
                <a:ea typeface="+mj-ea"/>
                <a:cs typeface="+mj-cs"/>
              </a:rPr>
              <a:t>Características</a:t>
            </a:r>
            <a:endParaRPr lang="es-ES" sz="4800" dirty="0">
              <a:solidFill>
                <a:schemeClr val="accent3">
                  <a:lumMod val="75000"/>
                </a:schemeClr>
              </a:solidFill>
              <a:effectLst>
                <a:glow rad="228600">
                  <a:schemeClr val="accent6">
                    <a:satMod val="175000"/>
                    <a:alpha val="40000"/>
                  </a:schemeClr>
                </a:glow>
              </a:effectLst>
              <a:ea typeface="+mj-ea"/>
              <a:cs typeface="+mj-cs"/>
            </a:endParaRPr>
          </a:p>
        </p:txBody>
      </p:sp>
      <p:pic>
        <p:nvPicPr>
          <p:cNvPr id="5" name="Marcador de posición de imagen 4" descr="dreamweaver.jpg"/>
          <p:cNvPicPr>
            <a:picLocks noGrp="1" noChangeAspect="1"/>
          </p:cNvPicPr>
          <p:nvPr>
            <p:ph type="pic" idx="1"/>
          </p:nvPr>
        </p:nvPicPr>
        <p:blipFill>
          <a:blip r:embed="rId2" cstate="print">
            <a:extLst/>
          </a:blip>
          <a:srcRect l="1165" r="1165"/>
          <a:stretch>
            <a:fillRect/>
          </a:stretch>
        </p:blipFill>
        <p:spPr>
          <a:xfrm rot="19381224">
            <a:off x="4611263" y="3333401"/>
            <a:ext cx="4241112" cy="2506419"/>
          </a:xfrm>
        </p:spPr>
      </p:pic>
      <p:sp>
        <p:nvSpPr>
          <p:cNvPr id="18436" name="Marcador de texto 3"/>
          <p:cNvSpPr>
            <a:spLocks noGrp="1"/>
          </p:cNvSpPr>
          <p:nvPr>
            <p:ph type="body" sz="half" idx="2"/>
          </p:nvPr>
        </p:nvSpPr>
        <p:spPr bwMode="auto">
          <a:xfrm>
            <a:off x="755576" y="1124744"/>
            <a:ext cx="4545012" cy="4292600"/>
          </a:xfrm>
        </p:spPr>
        <p:txBody>
          <a:bodyPr/>
          <a:lstStyle/>
          <a:p>
            <a:pPr marL="285750" indent="-285750" algn="just" eaLnBrk="1" hangingPunct="1">
              <a:lnSpc>
                <a:spcPct val="90000"/>
              </a:lnSpc>
              <a:buFont typeface="Wingdings" panose="05000000000000000000" pitchFamily="2" charset="2"/>
              <a:buChar char="Ø"/>
            </a:pPr>
            <a:r>
              <a:rPr lang="es-ES_tradnl" altLang="es-MX" sz="2200" dirty="0" smtClean="0">
                <a:solidFill>
                  <a:schemeClr val="accent3">
                    <a:lumMod val="75000"/>
                  </a:schemeClr>
                </a:solidFill>
              </a:rPr>
              <a:t>Permite el uso de "Extensiones". (son pequeños programas, que cualquier desarrollador web puede escribir en HTML y JavaScript).</a:t>
            </a:r>
          </a:p>
          <a:p>
            <a:pPr marL="285750" indent="-285750" algn="just" eaLnBrk="1" hangingPunct="1">
              <a:lnSpc>
                <a:spcPct val="90000"/>
              </a:lnSpc>
              <a:buFont typeface="Wingdings" panose="05000000000000000000" pitchFamily="2" charset="2"/>
              <a:buChar char="Ø"/>
            </a:pPr>
            <a:r>
              <a:rPr lang="es-ES_tradnl" altLang="es-MX" sz="2200" dirty="0" smtClean="0">
                <a:solidFill>
                  <a:schemeClr val="accent3">
                    <a:lumMod val="75000"/>
                  </a:schemeClr>
                </a:solidFill>
              </a:rPr>
              <a:t>Para un diseño más rápido y a la vez fácil, podría complementarse con Fireworks en donde se podría diseñar un menú u otras creaciones de imágenes.</a:t>
            </a:r>
          </a:p>
          <a:p>
            <a:pPr marL="285750" indent="-285750" eaLnBrk="1" hangingPunct="1">
              <a:lnSpc>
                <a:spcPct val="90000"/>
              </a:lnSpc>
            </a:pPr>
            <a:endParaRPr lang="es-ES" altLang="es-MX" sz="1700" dirty="0" smtClean="0">
              <a:solidFill>
                <a:schemeClr val="accent3">
                  <a:lumMod val="75000"/>
                </a:schemeClr>
              </a:solidFill>
            </a:endParaRPr>
          </a:p>
        </p:txBody>
      </p:sp>
    </p:spTree>
    <p:extLst>
      <p:ext uri="{BB962C8B-B14F-4D97-AF65-F5344CB8AC3E}">
        <p14:creationId xmlns:p14="http://schemas.microsoft.com/office/powerpoint/2010/main" val="24659491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8436">
                                            <p:txEl>
                                              <p:pRg st="0" end="0"/>
                                            </p:txEl>
                                          </p:spTgt>
                                        </p:tgtEl>
                                        <p:attrNameLst>
                                          <p:attrName>style.visibility</p:attrName>
                                        </p:attrNameLst>
                                      </p:cBhvr>
                                      <p:to>
                                        <p:strVal val="visible"/>
                                      </p:to>
                                    </p:set>
                                    <p:anim calcmode="lin" valueType="num">
                                      <p:cBhvr additive="base">
                                        <p:cTn id="11"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8436">
                                            <p:txEl>
                                              <p:pRg st="1" end="1"/>
                                            </p:txEl>
                                          </p:spTgt>
                                        </p:tgtEl>
                                        <p:attrNameLst>
                                          <p:attrName>style.visibility</p:attrName>
                                        </p:attrNameLst>
                                      </p:cBhvr>
                                      <p:to>
                                        <p:strVal val="visible"/>
                                      </p:to>
                                    </p:set>
                                    <p:anim calcmode="lin" valueType="num">
                                      <p:cBhvr additive="base">
                                        <p:cTn id="16"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436">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43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Dreamweaver_EdgeWebFonts_021413-730x382.png"/>
          <p:cNvPicPr>
            <a:picLocks noGrp="1" noChangeAspect="1"/>
          </p:cNvPicPr>
          <p:nvPr>
            <p:ph type="pic" idx="1"/>
          </p:nvPr>
        </p:nvPicPr>
        <p:blipFill>
          <a:blip r:embed="rId2" cstate="print">
            <a:extLst/>
          </a:blip>
          <a:srcRect l="16092" r="16092"/>
          <a:stretch>
            <a:fillRect/>
          </a:stretch>
        </p:blipFill>
        <p:spPr>
          <a:xfrm>
            <a:off x="899592" y="1196752"/>
            <a:ext cx="4392488" cy="4320480"/>
          </a:xfrm>
        </p:spPr>
      </p:pic>
      <p:sp>
        <p:nvSpPr>
          <p:cNvPr id="19459" name="Marcador de texto 2"/>
          <p:cNvSpPr>
            <a:spLocks noGrp="1"/>
          </p:cNvSpPr>
          <p:nvPr>
            <p:ph type="body" sz="half" idx="2"/>
          </p:nvPr>
        </p:nvSpPr>
        <p:spPr bwMode="auto">
          <a:xfrm>
            <a:off x="5508104" y="692696"/>
            <a:ext cx="3456383" cy="5616624"/>
          </a:xfrm>
        </p:spPr>
        <p:txBody>
          <a:bodyPr>
            <a:normAutofit/>
          </a:bodyPr>
          <a:lstStyle/>
          <a:p>
            <a:pPr marL="342900" indent="-342900" algn="just" eaLnBrk="1" hangingPunct="1">
              <a:spcBef>
                <a:spcPct val="0"/>
              </a:spcBef>
              <a:buFont typeface="Wingdings" panose="05000000000000000000" pitchFamily="2" charset="2"/>
              <a:buChar char="Ø"/>
            </a:pPr>
            <a:r>
              <a:rPr lang="es-ES_tradnl" altLang="es-MX" sz="2000" dirty="0" smtClean="0">
                <a:solidFill>
                  <a:schemeClr val="accent3">
                    <a:lumMod val="75000"/>
                  </a:schemeClr>
                </a:solidFill>
                <a:latin typeface="Arial" panose="020B0604020202020204" pitchFamily="34" charset="0"/>
                <a:cs typeface="Arial" panose="020B0604020202020204" pitchFamily="34" charset="0"/>
              </a:rPr>
              <a:t>También dispone de herramientas de administración de sitios dirigidas a principiantes como, por ejemplo, la habilidad de encontrar y reemplazar líneas de texto y código por cualquier tipo de parámetro especificado, hasta el sitio web completo. </a:t>
            </a:r>
            <a:endParaRPr lang="es-ES" altLang="es-MX" sz="2000" dirty="0" smtClean="0">
              <a:solidFill>
                <a:schemeClr val="accent3">
                  <a:lumMod val="75000"/>
                </a:schemeClr>
              </a:solidFill>
              <a:latin typeface="Arial" panose="020B0604020202020204" pitchFamily="34" charset="0"/>
              <a:cs typeface="Arial" panose="020B0604020202020204" pitchFamily="34" charset="0"/>
            </a:endParaRPr>
          </a:p>
          <a:p>
            <a:pPr marL="342900" indent="-342900" algn="just" eaLnBrk="1" hangingPunct="1">
              <a:spcBef>
                <a:spcPct val="0"/>
              </a:spcBef>
            </a:pPr>
            <a:endParaRPr lang="es-ES" altLang="es-MX" sz="1600" dirty="0" smtClean="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8295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1000"/>
                                        <p:tgtEl>
                                          <p:spTgt spid="19459">
                                            <p:txEl>
                                              <p:pRg st="0" end="0"/>
                                            </p:txEl>
                                          </p:spTgt>
                                        </p:tgtEl>
                                      </p:cBhvr>
                                    </p:animEffect>
                                    <p:anim calcmode="lin" valueType="num">
                                      <p:cBhvr>
                                        <p:cTn id="13"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9"/>
  <p:tag name="ARTICULATE_USED_LAYOUT"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255</TotalTime>
  <Words>735</Words>
  <Application>Microsoft Office PowerPoint</Application>
  <PresentationFormat>Presentación en pantalla (4:3)</PresentationFormat>
  <Paragraphs>93</Paragraphs>
  <Slides>23</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23</vt:i4>
      </vt:variant>
    </vt:vector>
  </HeadingPairs>
  <TitlesOfParts>
    <vt:vector size="36" baseType="lpstr">
      <vt:lpstr>MS PGothic</vt:lpstr>
      <vt:lpstr>Arial</vt:lpstr>
      <vt:lpstr>Arial Rounded MT Bold</vt:lpstr>
      <vt:lpstr>Calibri</vt:lpstr>
      <vt:lpstr>Century Gothic</vt:lpstr>
      <vt:lpstr>Courier New</vt:lpstr>
      <vt:lpstr>Gill Sans MT</vt:lpstr>
      <vt:lpstr>Helvetica</vt:lpstr>
      <vt:lpstr>Times New Roman</vt:lpstr>
      <vt:lpstr>Verdana</vt:lpstr>
      <vt:lpstr>Wingdings</vt:lpstr>
      <vt:lpstr>Wingdings 2</vt:lpstr>
      <vt:lpstr>Solsticio</vt:lpstr>
      <vt:lpstr>Presentación de PowerPoint</vt:lpstr>
      <vt:lpstr>Presentación de PowerPoint</vt:lpstr>
      <vt:lpstr>Presentación de PowerPoint</vt:lpstr>
      <vt:lpstr>OBJETIVO:</vt:lpstr>
      <vt:lpstr>Presentación de PowerPoint</vt:lpstr>
      <vt:lpstr>Definición </vt:lpstr>
      <vt:lpstr>Función</vt:lpstr>
      <vt:lpstr>Características</vt:lpstr>
      <vt:lpstr>Presentación de PowerPoint</vt:lpstr>
      <vt:lpstr>Presentación de PowerPoint</vt:lpstr>
      <vt:lpstr>Ventajas</vt:lpstr>
      <vt:lpstr>Presentación de PowerPoint</vt:lpstr>
      <vt:lpstr>Desventajas</vt:lpstr>
      <vt:lpstr>Presentación de PowerPoint</vt:lpstr>
      <vt:lpstr>ESPACIO DE TRABAJO </vt:lpstr>
      <vt:lpstr>VISTAS DE TRABAJO</vt:lpstr>
      <vt:lpstr>Dreamweaver puede mostrar un documento de tres formas distintas</vt:lpstr>
      <vt:lpstr>Paneles de dreamweaver</vt:lpstr>
      <vt:lpstr>Presentación de PowerPoint</vt:lpstr>
      <vt:lpstr>Presentación de PowerPoint</vt:lpstr>
      <vt:lpstr>BARRA DE HERRAMIENTAS Y BARRA DE ESTADO</vt:lpstr>
      <vt:lpstr>BARRA DE INSERTAR E INSPECTOR DE PROPIEDADES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DREAMWEAVER</dc:title>
  <dc:creator>yeria ponce  olguin</dc:creator>
  <cp:lastModifiedBy>Zack</cp:lastModifiedBy>
  <cp:revision>26</cp:revision>
  <dcterms:created xsi:type="dcterms:W3CDTF">2015-03-02T18:49:08Z</dcterms:created>
  <dcterms:modified xsi:type="dcterms:W3CDTF">2016-03-30T16:03:29Z</dcterms:modified>
</cp:coreProperties>
</file>