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60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B591EB-7D53-479F-B125-293FC2F59C58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883C6557-E2E8-437B-92AC-732382D5D62B}">
      <dgm:prSet phldrT="[Texto]"/>
      <dgm:spPr/>
      <dgm:t>
        <a:bodyPr/>
        <a:lstStyle/>
        <a:p>
          <a:r>
            <a:rPr lang="es-MX" dirty="0" smtClean="0"/>
            <a:t>Je</a:t>
          </a:r>
          <a:endParaRPr lang="es-MX" dirty="0"/>
        </a:p>
      </dgm:t>
    </dgm:pt>
    <dgm:pt modelId="{CFBCAD3B-EBF4-499F-8381-79D1707251DF}" type="parTrans" cxnId="{73A0B744-76AB-49FE-887E-41BCD717D9C7}">
      <dgm:prSet/>
      <dgm:spPr/>
      <dgm:t>
        <a:bodyPr/>
        <a:lstStyle/>
        <a:p>
          <a:endParaRPr lang="es-MX"/>
        </a:p>
      </dgm:t>
    </dgm:pt>
    <dgm:pt modelId="{89184CB9-F213-4433-A07A-B7C57722DDD0}" type="sibTrans" cxnId="{73A0B744-76AB-49FE-887E-41BCD717D9C7}">
      <dgm:prSet/>
      <dgm:spPr/>
      <dgm:t>
        <a:bodyPr/>
        <a:lstStyle/>
        <a:p>
          <a:endParaRPr lang="es-MX"/>
        </a:p>
      </dgm:t>
    </dgm:pt>
    <dgm:pt modelId="{112AF35E-6405-4E97-832C-6970085387FD}">
      <dgm:prSet phldrT="[Texto]" custT="1"/>
      <dgm:spPr/>
      <dgm:t>
        <a:bodyPr/>
        <a:lstStyle/>
        <a:p>
          <a:r>
            <a:rPr lang="fr-FR" sz="3600" noProof="0" dirty="0" smtClean="0"/>
            <a:t>Voyager</a:t>
          </a:r>
          <a:r>
            <a:rPr lang="fr-FR" sz="3600" noProof="0" dirty="0" smtClean="0">
              <a:solidFill>
                <a:schemeClr val="accent2">
                  <a:lumMod val="75000"/>
                </a:schemeClr>
              </a:solidFill>
            </a:rPr>
            <a:t>ai</a:t>
          </a:r>
          <a:endParaRPr lang="fr-FR" sz="3600" noProof="0" dirty="0">
            <a:solidFill>
              <a:schemeClr val="accent2">
                <a:lumMod val="75000"/>
              </a:schemeClr>
            </a:solidFill>
          </a:endParaRPr>
        </a:p>
      </dgm:t>
    </dgm:pt>
    <dgm:pt modelId="{D2D66D5B-ED1E-42F2-8EB5-728D7BA294B8}" type="parTrans" cxnId="{9D0FDD4C-7AA6-4A17-AC7C-F58B26DE6ABC}">
      <dgm:prSet/>
      <dgm:spPr/>
      <dgm:t>
        <a:bodyPr/>
        <a:lstStyle/>
        <a:p>
          <a:endParaRPr lang="es-MX"/>
        </a:p>
      </dgm:t>
    </dgm:pt>
    <dgm:pt modelId="{3AC59E41-D7B1-4F36-9C8E-DA9BF4AF440C}" type="sibTrans" cxnId="{9D0FDD4C-7AA6-4A17-AC7C-F58B26DE6ABC}">
      <dgm:prSet/>
      <dgm:spPr/>
      <dgm:t>
        <a:bodyPr/>
        <a:lstStyle/>
        <a:p>
          <a:endParaRPr lang="es-MX"/>
        </a:p>
      </dgm:t>
    </dgm:pt>
    <dgm:pt modelId="{68375DBD-3A84-4AA6-BCB6-FC213FF24DA7}">
      <dgm:prSet phldrT="[Texto]"/>
      <dgm:spPr/>
      <dgm:t>
        <a:bodyPr/>
        <a:lstStyle/>
        <a:p>
          <a:r>
            <a:rPr lang="es-MX" dirty="0" smtClean="0"/>
            <a:t>Tu</a:t>
          </a:r>
          <a:endParaRPr lang="es-MX" dirty="0"/>
        </a:p>
      </dgm:t>
    </dgm:pt>
    <dgm:pt modelId="{B9FEC94C-D9CD-455D-8AEE-B314C95958F9}" type="parTrans" cxnId="{4197DA2D-0964-4F47-82D1-D67222E9BE92}">
      <dgm:prSet/>
      <dgm:spPr/>
      <dgm:t>
        <a:bodyPr/>
        <a:lstStyle/>
        <a:p>
          <a:endParaRPr lang="es-MX"/>
        </a:p>
      </dgm:t>
    </dgm:pt>
    <dgm:pt modelId="{F9601DBE-8502-4A3D-A2D3-93FF8E61A9EE}" type="sibTrans" cxnId="{4197DA2D-0964-4F47-82D1-D67222E9BE92}">
      <dgm:prSet/>
      <dgm:spPr/>
      <dgm:t>
        <a:bodyPr/>
        <a:lstStyle/>
        <a:p>
          <a:endParaRPr lang="es-MX"/>
        </a:p>
      </dgm:t>
    </dgm:pt>
    <dgm:pt modelId="{54410FFA-44DD-43CF-8FAF-3DBD876A76E4}">
      <dgm:prSet phldrT="[Texto]" custT="1"/>
      <dgm:spPr/>
      <dgm:t>
        <a:bodyPr/>
        <a:lstStyle/>
        <a:p>
          <a:r>
            <a:rPr lang="fr-FR" sz="3600" noProof="0" dirty="0" smtClean="0"/>
            <a:t>Danser</a:t>
          </a:r>
          <a:r>
            <a:rPr lang="fr-FR" sz="3600" noProof="0" dirty="0" smtClean="0">
              <a:solidFill>
                <a:schemeClr val="accent2">
                  <a:lumMod val="75000"/>
                </a:schemeClr>
              </a:solidFill>
            </a:rPr>
            <a:t>as</a:t>
          </a:r>
          <a:endParaRPr lang="fr-FR" sz="3600" noProof="0" dirty="0">
            <a:solidFill>
              <a:schemeClr val="accent2">
                <a:lumMod val="75000"/>
              </a:schemeClr>
            </a:solidFill>
          </a:endParaRPr>
        </a:p>
      </dgm:t>
    </dgm:pt>
    <dgm:pt modelId="{33349216-C659-420E-B26B-A89749DACBC2}" type="parTrans" cxnId="{3AE6DD66-6427-425C-898B-61E057E08879}">
      <dgm:prSet/>
      <dgm:spPr/>
      <dgm:t>
        <a:bodyPr/>
        <a:lstStyle/>
        <a:p>
          <a:endParaRPr lang="es-MX"/>
        </a:p>
      </dgm:t>
    </dgm:pt>
    <dgm:pt modelId="{D21C84AE-CD2B-4ED5-860D-D0B52A4B7994}" type="sibTrans" cxnId="{3AE6DD66-6427-425C-898B-61E057E08879}">
      <dgm:prSet/>
      <dgm:spPr/>
      <dgm:t>
        <a:bodyPr/>
        <a:lstStyle/>
        <a:p>
          <a:endParaRPr lang="es-MX"/>
        </a:p>
      </dgm:t>
    </dgm:pt>
    <dgm:pt modelId="{DB39F3D3-4B40-4403-9442-835C24F44163}">
      <dgm:prSet phldrT="[Texto]"/>
      <dgm:spPr/>
      <dgm:t>
        <a:bodyPr/>
        <a:lstStyle/>
        <a:p>
          <a:r>
            <a:rPr lang="es-MX" dirty="0" err="1" smtClean="0"/>
            <a:t>Il</a:t>
          </a:r>
          <a:r>
            <a:rPr lang="es-MX" dirty="0" smtClean="0"/>
            <a:t>/ Elle /</a:t>
          </a:r>
          <a:r>
            <a:rPr lang="fr-FR" noProof="0" dirty="0" smtClean="0"/>
            <a:t>On</a:t>
          </a:r>
          <a:endParaRPr lang="fr-FR" noProof="0" dirty="0"/>
        </a:p>
      </dgm:t>
    </dgm:pt>
    <dgm:pt modelId="{E4FC002B-AE7D-49F4-AB6E-B73C71CB2C70}" type="parTrans" cxnId="{169C07B6-9C1B-414D-9908-31A7E7FE0DD0}">
      <dgm:prSet/>
      <dgm:spPr/>
      <dgm:t>
        <a:bodyPr/>
        <a:lstStyle/>
        <a:p>
          <a:endParaRPr lang="es-MX"/>
        </a:p>
      </dgm:t>
    </dgm:pt>
    <dgm:pt modelId="{6D6FFFF0-7C1E-4BE3-AD6C-B6655E818DA9}" type="sibTrans" cxnId="{169C07B6-9C1B-414D-9908-31A7E7FE0DD0}">
      <dgm:prSet/>
      <dgm:spPr/>
      <dgm:t>
        <a:bodyPr/>
        <a:lstStyle/>
        <a:p>
          <a:endParaRPr lang="es-MX"/>
        </a:p>
      </dgm:t>
    </dgm:pt>
    <dgm:pt modelId="{135C8822-C8CE-4E2E-8D62-D40F4532486C}">
      <dgm:prSet phldrT="[Texto]" custT="1"/>
      <dgm:spPr/>
      <dgm:t>
        <a:bodyPr/>
        <a:lstStyle/>
        <a:p>
          <a:r>
            <a:rPr lang="fr-FR" sz="3600" noProof="0" dirty="0" smtClean="0"/>
            <a:t>Sortir</a:t>
          </a:r>
          <a:r>
            <a:rPr lang="fr-FR" sz="3600" noProof="0" dirty="0" smtClean="0">
              <a:solidFill>
                <a:schemeClr val="accent2">
                  <a:lumMod val="75000"/>
                </a:schemeClr>
              </a:solidFill>
            </a:rPr>
            <a:t>a</a:t>
          </a:r>
          <a:endParaRPr lang="fr-FR" sz="3600" noProof="0" dirty="0">
            <a:solidFill>
              <a:schemeClr val="accent2">
                <a:lumMod val="75000"/>
              </a:schemeClr>
            </a:solidFill>
          </a:endParaRPr>
        </a:p>
      </dgm:t>
    </dgm:pt>
    <dgm:pt modelId="{E982103B-5977-4074-A329-6ABAC56E8170}" type="parTrans" cxnId="{D9111CA4-AB40-4DEB-9EB7-63E9F67D4452}">
      <dgm:prSet/>
      <dgm:spPr/>
      <dgm:t>
        <a:bodyPr/>
        <a:lstStyle/>
        <a:p>
          <a:endParaRPr lang="es-MX"/>
        </a:p>
      </dgm:t>
    </dgm:pt>
    <dgm:pt modelId="{8599C54B-3A05-4F1A-88F7-9D184459FF8E}" type="sibTrans" cxnId="{D9111CA4-AB40-4DEB-9EB7-63E9F67D4452}">
      <dgm:prSet/>
      <dgm:spPr/>
      <dgm:t>
        <a:bodyPr/>
        <a:lstStyle/>
        <a:p>
          <a:endParaRPr lang="es-MX"/>
        </a:p>
      </dgm:t>
    </dgm:pt>
    <dgm:pt modelId="{E517CD0E-80D4-4C9D-A2B4-59D39DACE7D1}" type="pres">
      <dgm:prSet presAssocID="{90B591EB-7D53-479F-B125-293FC2F59C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F20F3EB-EFD0-4C0C-BF38-D5F7A7AC5EF1}" type="pres">
      <dgm:prSet presAssocID="{883C6557-E2E8-437B-92AC-732382D5D62B}" presName="linNode" presStyleCnt="0"/>
      <dgm:spPr/>
    </dgm:pt>
    <dgm:pt modelId="{4CAE8240-A129-4D02-90D7-A3C89904B340}" type="pres">
      <dgm:prSet presAssocID="{883C6557-E2E8-437B-92AC-732382D5D62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CB95A22-C42E-455D-8DFB-751043FF069D}" type="pres">
      <dgm:prSet presAssocID="{883C6557-E2E8-437B-92AC-732382D5D62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95E527-D2B9-4591-B7FC-5A6527BE72B7}" type="pres">
      <dgm:prSet presAssocID="{89184CB9-F213-4433-A07A-B7C57722DDD0}" presName="sp" presStyleCnt="0"/>
      <dgm:spPr/>
    </dgm:pt>
    <dgm:pt modelId="{F20F2649-4CA6-4BE4-AD3C-BD791BE11180}" type="pres">
      <dgm:prSet presAssocID="{68375DBD-3A84-4AA6-BCB6-FC213FF24DA7}" presName="linNode" presStyleCnt="0"/>
      <dgm:spPr/>
    </dgm:pt>
    <dgm:pt modelId="{1A3484FF-8439-4DDB-AFB6-DEE560680BB1}" type="pres">
      <dgm:prSet presAssocID="{68375DBD-3A84-4AA6-BCB6-FC213FF24DA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B6FABC-69FF-4D56-9A90-0B2CD98590EB}" type="pres">
      <dgm:prSet presAssocID="{68375DBD-3A84-4AA6-BCB6-FC213FF24DA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1F08AA-A35A-484B-9A32-819F1A884DFC}" type="pres">
      <dgm:prSet presAssocID="{F9601DBE-8502-4A3D-A2D3-93FF8E61A9EE}" presName="sp" presStyleCnt="0"/>
      <dgm:spPr/>
    </dgm:pt>
    <dgm:pt modelId="{59A0C009-7A98-4EC5-A049-AD15683B5209}" type="pres">
      <dgm:prSet presAssocID="{DB39F3D3-4B40-4403-9442-835C24F44163}" presName="linNode" presStyleCnt="0"/>
      <dgm:spPr/>
    </dgm:pt>
    <dgm:pt modelId="{245B7D44-EE12-4D4B-9527-09C2D6E11BBD}" type="pres">
      <dgm:prSet presAssocID="{DB39F3D3-4B40-4403-9442-835C24F4416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7AB16F-1DAF-4FE0-9FA2-0A80F7D211F8}" type="pres">
      <dgm:prSet presAssocID="{DB39F3D3-4B40-4403-9442-835C24F44163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39AC2DD-B3AD-424E-BB2F-D7CE48A8F691}" type="presOf" srcId="{90B591EB-7D53-479F-B125-293FC2F59C58}" destId="{E517CD0E-80D4-4C9D-A2B4-59D39DACE7D1}" srcOrd="0" destOrd="0" presId="urn:microsoft.com/office/officeart/2005/8/layout/vList5"/>
    <dgm:cxn modelId="{D9111CA4-AB40-4DEB-9EB7-63E9F67D4452}" srcId="{DB39F3D3-4B40-4403-9442-835C24F44163}" destId="{135C8822-C8CE-4E2E-8D62-D40F4532486C}" srcOrd="0" destOrd="0" parTransId="{E982103B-5977-4074-A329-6ABAC56E8170}" sibTransId="{8599C54B-3A05-4F1A-88F7-9D184459FF8E}"/>
    <dgm:cxn modelId="{9D0FDD4C-7AA6-4A17-AC7C-F58B26DE6ABC}" srcId="{883C6557-E2E8-437B-92AC-732382D5D62B}" destId="{112AF35E-6405-4E97-832C-6970085387FD}" srcOrd="0" destOrd="0" parTransId="{D2D66D5B-ED1E-42F2-8EB5-728D7BA294B8}" sibTransId="{3AC59E41-D7B1-4F36-9C8E-DA9BF4AF440C}"/>
    <dgm:cxn modelId="{3AE6DD66-6427-425C-898B-61E057E08879}" srcId="{68375DBD-3A84-4AA6-BCB6-FC213FF24DA7}" destId="{54410FFA-44DD-43CF-8FAF-3DBD876A76E4}" srcOrd="0" destOrd="0" parTransId="{33349216-C659-420E-B26B-A89749DACBC2}" sibTransId="{D21C84AE-CD2B-4ED5-860D-D0B52A4B7994}"/>
    <dgm:cxn modelId="{335273AC-CDF6-463F-935D-EBA90079DB4A}" type="presOf" srcId="{112AF35E-6405-4E97-832C-6970085387FD}" destId="{5CB95A22-C42E-455D-8DFB-751043FF069D}" srcOrd="0" destOrd="0" presId="urn:microsoft.com/office/officeart/2005/8/layout/vList5"/>
    <dgm:cxn modelId="{73A0B744-76AB-49FE-887E-41BCD717D9C7}" srcId="{90B591EB-7D53-479F-B125-293FC2F59C58}" destId="{883C6557-E2E8-437B-92AC-732382D5D62B}" srcOrd="0" destOrd="0" parTransId="{CFBCAD3B-EBF4-499F-8381-79D1707251DF}" sibTransId="{89184CB9-F213-4433-A07A-B7C57722DDD0}"/>
    <dgm:cxn modelId="{BBBC0AA2-8CBD-4C52-88C5-6221B059ED5E}" type="presOf" srcId="{DB39F3D3-4B40-4403-9442-835C24F44163}" destId="{245B7D44-EE12-4D4B-9527-09C2D6E11BBD}" srcOrd="0" destOrd="0" presId="urn:microsoft.com/office/officeart/2005/8/layout/vList5"/>
    <dgm:cxn modelId="{63045B9D-8C62-4DB5-B513-45C9970AC88C}" type="presOf" srcId="{68375DBD-3A84-4AA6-BCB6-FC213FF24DA7}" destId="{1A3484FF-8439-4DDB-AFB6-DEE560680BB1}" srcOrd="0" destOrd="0" presId="urn:microsoft.com/office/officeart/2005/8/layout/vList5"/>
    <dgm:cxn modelId="{825CEDD1-2A45-4429-A15F-25BCF94793DD}" type="presOf" srcId="{135C8822-C8CE-4E2E-8D62-D40F4532486C}" destId="{777AB16F-1DAF-4FE0-9FA2-0A80F7D211F8}" srcOrd="0" destOrd="0" presId="urn:microsoft.com/office/officeart/2005/8/layout/vList5"/>
    <dgm:cxn modelId="{E525A2BD-0E76-4128-B3EF-7A54B9975BDC}" type="presOf" srcId="{883C6557-E2E8-437B-92AC-732382D5D62B}" destId="{4CAE8240-A129-4D02-90D7-A3C89904B340}" srcOrd="0" destOrd="0" presId="urn:microsoft.com/office/officeart/2005/8/layout/vList5"/>
    <dgm:cxn modelId="{169C07B6-9C1B-414D-9908-31A7E7FE0DD0}" srcId="{90B591EB-7D53-479F-B125-293FC2F59C58}" destId="{DB39F3D3-4B40-4403-9442-835C24F44163}" srcOrd="2" destOrd="0" parTransId="{E4FC002B-AE7D-49F4-AB6E-B73C71CB2C70}" sibTransId="{6D6FFFF0-7C1E-4BE3-AD6C-B6655E818DA9}"/>
    <dgm:cxn modelId="{E987B1D5-85D4-4A92-B563-6CC934E45753}" type="presOf" srcId="{54410FFA-44DD-43CF-8FAF-3DBD876A76E4}" destId="{16B6FABC-69FF-4D56-9A90-0B2CD98590EB}" srcOrd="0" destOrd="0" presId="urn:microsoft.com/office/officeart/2005/8/layout/vList5"/>
    <dgm:cxn modelId="{4197DA2D-0964-4F47-82D1-D67222E9BE92}" srcId="{90B591EB-7D53-479F-B125-293FC2F59C58}" destId="{68375DBD-3A84-4AA6-BCB6-FC213FF24DA7}" srcOrd="1" destOrd="0" parTransId="{B9FEC94C-D9CD-455D-8AEE-B314C95958F9}" sibTransId="{F9601DBE-8502-4A3D-A2D3-93FF8E61A9EE}"/>
    <dgm:cxn modelId="{4BB8B5C1-A94D-4B31-96CA-A578EC3B24CF}" type="presParOf" srcId="{E517CD0E-80D4-4C9D-A2B4-59D39DACE7D1}" destId="{AF20F3EB-EFD0-4C0C-BF38-D5F7A7AC5EF1}" srcOrd="0" destOrd="0" presId="urn:microsoft.com/office/officeart/2005/8/layout/vList5"/>
    <dgm:cxn modelId="{386311D4-462A-42D1-9F0F-9C5A34EBE47D}" type="presParOf" srcId="{AF20F3EB-EFD0-4C0C-BF38-D5F7A7AC5EF1}" destId="{4CAE8240-A129-4D02-90D7-A3C89904B340}" srcOrd="0" destOrd="0" presId="urn:microsoft.com/office/officeart/2005/8/layout/vList5"/>
    <dgm:cxn modelId="{64C2F47F-04BE-432B-88E5-6FE73953EC7E}" type="presParOf" srcId="{AF20F3EB-EFD0-4C0C-BF38-D5F7A7AC5EF1}" destId="{5CB95A22-C42E-455D-8DFB-751043FF069D}" srcOrd="1" destOrd="0" presId="urn:microsoft.com/office/officeart/2005/8/layout/vList5"/>
    <dgm:cxn modelId="{87C0457C-8F75-43B3-8A67-77EC74222427}" type="presParOf" srcId="{E517CD0E-80D4-4C9D-A2B4-59D39DACE7D1}" destId="{3895E527-D2B9-4591-B7FC-5A6527BE72B7}" srcOrd="1" destOrd="0" presId="urn:microsoft.com/office/officeart/2005/8/layout/vList5"/>
    <dgm:cxn modelId="{8C80339B-042E-4E12-8A0A-95663008832A}" type="presParOf" srcId="{E517CD0E-80D4-4C9D-A2B4-59D39DACE7D1}" destId="{F20F2649-4CA6-4BE4-AD3C-BD791BE11180}" srcOrd="2" destOrd="0" presId="urn:microsoft.com/office/officeart/2005/8/layout/vList5"/>
    <dgm:cxn modelId="{3C52D06C-EC2E-4158-B915-27F992C791B0}" type="presParOf" srcId="{F20F2649-4CA6-4BE4-AD3C-BD791BE11180}" destId="{1A3484FF-8439-4DDB-AFB6-DEE560680BB1}" srcOrd="0" destOrd="0" presId="urn:microsoft.com/office/officeart/2005/8/layout/vList5"/>
    <dgm:cxn modelId="{817EB2C1-3EC2-473A-B756-C81F17C3B37C}" type="presParOf" srcId="{F20F2649-4CA6-4BE4-AD3C-BD791BE11180}" destId="{16B6FABC-69FF-4D56-9A90-0B2CD98590EB}" srcOrd="1" destOrd="0" presId="urn:microsoft.com/office/officeart/2005/8/layout/vList5"/>
    <dgm:cxn modelId="{0C524BB2-4128-475D-B1AD-5CB33091AB12}" type="presParOf" srcId="{E517CD0E-80D4-4C9D-A2B4-59D39DACE7D1}" destId="{C11F08AA-A35A-484B-9A32-819F1A884DFC}" srcOrd="3" destOrd="0" presId="urn:microsoft.com/office/officeart/2005/8/layout/vList5"/>
    <dgm:cxn modelId="{4CA99D0D-F9F0-496E-832E-3D7FBD09571F}" type="presParOf" srcId="{E517CD0E-80D4-4C9D-A2B4-59D39DACE7D1}" destId="{59A0C009-7A98-4EC5-A049-AD15683B5209}" srcOrd="4" destOrd="0" presId="urn:microsoft.com/office/officeart/2005/8/layout/vList5"/>
    <dgm:cxn modelId="{337336DF-7F4E-4DDD-9892-0C2DA04C5BF2}" type="presParOf" srcId="{59A0C009-7A98-4EC5-A049-AD15683B5209}" destId="{245B7D44-EE12-4D4B-9527-09C2D6E11BBD}" srcOrd="0" destOrd="0" presId="urn:microsoft.com/office/officeart/2005/8/layout/vList5"/>
    <dgm:cxn modelId="{5E6C9380-6907-44B7-9A21-867CE61F010A}" type="presParOf" srcId="{59A0C009-7A98-4EC5-A049-AD15683B5209}" destId="{777AB16F-1DAF-4FE0-9FA2-0A80F7D211F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ED03AF-2138-488D-9A40-D94D1B44AC96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55A24153-22D8-417E-86DD-56ED8BCDF4B1}">
      <dgm:prSet phldrT="[Texto]" custT="1"/>
      <dgm:spPr/>
      <dgm:t>
        <a:bodyPr/>
        <a:lstStyle/>
        <a:p>
          <a:r>
            <a:rPr lang="fr-FR" sz="4000" noProof="0" dirty="0" smtClean="0"/>
            <a:t>Nous</a:t>
          </a:r>
          <a:endParaRPr lang="fr-FR" sz="4800" noProof="0" dirty="0"/>
        </a:p>
      </dgm:t>
    </dgm:pt>
    <dgm:pt modelId="{BB064AD4-0F0C-49D2-81E1-37A778CE8636}" type="parTrans" cxnId="{CA2DC207-4F0C-4113-B64C-2DFB67916909}">
      <dgm:prSet/>
      <dgm:spPr/>
      <dgm:t>
        <a:bodyPr/>
        <a:lstStyle/>
        <a:p>
          <a:endParaRPr lang="es-MX"/>
        </a:p>
      </dgm:t>
    </dgm:pt>
    <dgm:pt modelId="{D9FF2C25-CA91-40E0-9947-B7402E5A2712}" type="sibTrans" cxnId="{CA2DC207-4F0C-4113-B64C-2DFB67916909}">
      <dgm:prSet/>
      <dgm:spPr/>
      <dgm:t>
        <a:bodyPr/>
        <a:lstStyle/>
        <a:p>
          <a:endParaRPr lang="es-MX"/>
        </a:p>
      </dgm:t>
    </dgm:pt>
    <dgm:pt modelId="{4E80F135-2F9B-4268-BEEA-F2B73875443E}">
      <dgm:prSet phldrT="[Texto]" custT="1"/>
      <dgm:spPr/>
      <dgm:t>
        <a:bodyPr/>
        <a:lstStyle/>
        <a:p>
          <a:r>
            <a:rPr lang="fr-FR" sz="3600" noProof="0" dirty="0" smtClean="0"/>
            <a:t>Dormir</a:t>
          </a:r>
          <a:r>
            <a:rPr lang="fr-FR" sz="3600" noProof="0" dirty="0" smtClean="0">
              <a:solidFill>
                <a:schemeClr val="accent2">
                  <a:lumMod val="75000"/>
                </a:schemeClr>
              </a:solidFill>
            </a:rPr>
            <a:t>ons</a:t>
          </a:r>
          <a:endParaRPr lang="fr-FR" sz="3600" noProof="0" dirty="0">
            <a:solidFill>
              <a:schemeClr val="accent2">
                <a:lumMod val="75000"/>
              </a:schemeClr>
            </a:solidFill>
          </a:endParaRPr>
        </a:p>
      </dgm:t>
    </dgm:pt>
    <dgm:pt modelId="{BD51AFAF-3E84-4285-84DA-629F7FB739A8}" type="parTrans" cxnId="{45F31BD7-613F-49E8-88AB-930F4F3D14DC}">
      <dgm:prSet/>
      <dgm:spPr/>
      <dgm:t>
        <a:bodyPr/>
        <a:lstStyle/>
        <a:p>
          <a:endParaRPr lang="es-MX"/>
        </a:p>
      </dgm:t>
    </dgm:pt>
    <dgm:pt modelId="{5CF496C1-CBCE-44C8-88FC-A7590D38B538}" type="sibTrans" cxnId="{45F31BD7-613F-49E8-88AB-930F4F3D14DC}">
      <dgm:prSet/>
      <dgm:spPr/>
      <dgm:t>
        <a:bodyPr/>
        <a:lstStyle/>
        <a:p>
          <a:endParaRPr lang="es-MX"/>
        </a:p>
      </dgm:t>
    </dgm:pt>
    <dgm:pt modelId="{7D5ED8D6-76CC-47F3-B0F3-211EF7898C44}">
      <dgm:prSet phldrT="[Texto]" custT="1"/>
      <dgm:spPr/>
      <dgm:t>
        <a:bodyPr/>
        <a:lstStyle/>
        <a:p>
          <a:r>
            <a:rPr lang="fr-FR" sz="4000" noProof="0" dirty="0" smtClean="0"/>
            <a:t>Vous</a:t>
          </a:r>
          <a:endParaRPr lang="fr-FR" sz="4000" noProof="0" dirty="0"/>
        </a:p>
      </dgm:t>
    </dgm:pt>
    <dgm:pt modelId="{4EFB8DA7-5918-4B5C-BD98-D7ED9A896251}" type="parTrans" cxnId="{11EDC124-466F-4A35-ACC9-73ACCB5E7FCF}">
      <dgm:prSet/>
      <dgm:spPr/>
      <dgm:t>
        <a:bodyPr/>
        <a:lstStyle/>
        <a:p>
          <a:endParaRPr lang="es-MX"/>
        </a:p>
      </dgm:t>
    </dgm:pt>
    <dgm:pt modelId="{98D68DAD-EB3A-4C8A-8F21-294D3F726360}" type="sibTrans" cxnId="{11EDC124-466F-4A35-ACC9-73ACCB5E7FCF}">
      <dgm:prSet/>
      <dgm:spPr/>
      <dgm:t>
        <a:bodyPr/>
        <a:lstStyle/>
        <a:p>
          <a:endParaRPr lang="es-MX"/>
        </a:p>
      </dgm:t>
    </dgm:pt>
    <dgm:pt modelId="{F014AFD9-AF13-4D49-A898-5790DA421466}">
      <dgm:prSet phldrT="[Texto]" custT="1"/>
      <dgm:spPr/>
      <dgm:t>
        <a:bodyPr/>
        <a:lstStyle/>
        <a:p>
          <a:r>
            <a:rPr lang="fr-FR" sz="3600" noProof="0" dirty="0" smtClean="0"/>
            <a:t>Finir</a:t>
          </a:r>
          <a:r>
            <a:rPr lang="fr-FR" sz="3600" noProof="0" dirty="0" smtClean="0">
              <a:solidFill>
                <a:schemeClr val="accent2">
                  <a:lumMod val="75000"/>
                </a:schemeClr>
              </a:solidFill>
            </a:rPr>
            <a:t>ez</a:t>
          </a:r>
          <a:endParaRPr lang="fr-FR" sz="3600" noProof="0" dirty="0">
            <a:solidFill>
              <a:schemeClr val="accent2">
                <a:lumMod val="75000"/>
              </a:schemeClr>
            </a:solidFill>
          </a:endParaRPr>
        </a:p>
      </dgm:t>
    </dgm:pt>
    <dgm:pt modelId="{A2F214C7-F4DD-411A-BD8A-E44563D8A52F}" type="parTrans" cxnId="{95CDA7C2-55AA-4889-A37B-2E1CDB2B7458}">
      <dgm:prSet/>
      <dgm:spPr/>
      <dgm:t>
        <a:bodyPr/>
        <a:lstStyle/>
        <a:p>
          <a:endParaRPr lang="es-MX"/>
        </a:p>
      </dgm:t>
    </dgm:pt>
    <dgm:pt modelId="{4D730801-3E92-4152-A61C-6CC4F368AB3A}" type="sibTrans" cxnId="{95CDA7C2-55AA-4889-A37B-2E1CDB2B7458}">
      <dgm:prSet/>
      <dgm:spPr/>
      <dgm:t>
        <a:bodyPr/>
        <a:lstStyle/>
        <a:p>
          <a:endParaRPr lang="es-MX"/>
        </a:p>
      </dgm:t>
    </dgm:pt>
    <dgm:pt modelId="{09652AE0-A530-445E-BBF2-D1AD81AF0334}">
      <dgm:prSet phldrT="[Texto]" custT="1"/>
      <dgm:spPr/>
      <dgm:t>
        <a:bodyPr/>
        <a:lstStyle/>
        <a:p>
          <a:r>
            <a:rPr lang="fr-FR" sz="4800" noProof="0" dirty="0" smtClean="0"/>
            <a:t>Ils</a:t>
          </a:r>
          <a:r>
            <a:rPr lang="es-MX" sz="4800" dirty="0" smtClean="0"/>
            <a:t> / </a:t>
          </a:r>
          <a:r>
            <a:rPr lang="es-MX" sz="4000" dirty="0" smtClean="0"/>
            <a:t>Elles</a:t>
          </a:r>
          <a:endParaRPr lang="es-MX" sz="4000" dirty="0"/>
        </a:p>
      </dgm:t>
    </dgm:pt>
    <dgm:pt modelId="{59566F3F-7579-493A-8EAC-A221C8922D09}" type="parTrans" cxnId="{B89DAD26-CF06-42B5-BD20-53596FC0FFBA}">
      <dgm:prSet/>
      <dgm:spPr/>
      <dgm:t>
        <a:bodyPr/>
        <a:lstStyle/>
        <a:p>
          <a:endParaRPr lang="es-MX"/>
        </a:p>
      </dgm:t>
    </dgm:pt>
    <dgm:pt modelId="{D080F361-B67E-46B5-A12A-9757ADE311F5}" type="sibTrans" cxnId="{B89DAD26-CF06-42B5-BD20-53596FC0FFBA}">
      <dgm:prSet/>
      <dgm:spPr/>
      <dgm:t>
        <a:bodyPr/>
        <a:lstStyle/>
        <a:p>
          <a:endParaRPr lang="es-MX"/>
        </a:p>
      </dgm:t>
    </dgm:pt>
    <dgm:pt modelId="{DCF06253-6310-4B08-8028-29C7B184B4B9}">
      <dgm:prSet phldrT="[Texto]" custT="1"/>
      <dgm:spPr/>
      <dgm:t>
        <a:bodyPr/>
        <a:lstStyle/>
        <a:p>
          <a:r>
            <a:rPr lang="fr-FR" sz="3600" noProof="0" dirty="0" smtClean="0"/>
            <a:t>Partir</a:t>
          </a:r>
          <a:r>
            <a:rPr lang="fr-FR" sz="3600" noProof="0" dirty="0" smtClean="0">
              <a:solidFill>
                <a:schemeClr val="accent2">
                  <a:lumMod val="75000"/>
                </a:schemeClr>
              </a:solidFill>
            </a:rPr>
            <a:t>ont</a:t>
          </a:r>
          <a:endParaRPr lang="fr-FR" sz="3600" noProof="0" dirty="0">
            <a:solidFill>
              <a:schemeClr val="accent2">
                <a:lumMod val="75000"/>
              </a:schemeClr>
            </a:solidFill>
          </a:endParaRPr>
        </a:p>
      </dgm:t>
    </dgm:pt>
    <dgm:pt modelId="{CA9E1DE8-F5CE-4146-A484-1CFCA2E5A118}" type="parTrans" cxnId="{8E19E05D-F04C-4146-BF82-8E372DAA9ABD}">
      <dgm:prSet/>
      <dgm:spPr/>
      <dgm:t>
        <a:bodyPr/>
        <a:lstStyle/>
        <a:p>
          <a:endParaRPr lang="es-MX"/>
        </a:p>
      </dgm:t>
    </dgm:pt>
    <dgm:pt modelId="{38BB4CFF-FF76-4285-89AD-7F800CBEE6FE}" type="sibTrans" cxnId="{8E19E05D-F04C-4146-BF82-8E372DAA9ABD}">
      <dgm:prSet/>
      <dgm:spPr/>
      <dgm:t>
        <a:bodyPr/>
        <a:lstStyle/>
        <a:p>
          <a:endParaRPr lang="es-MX"/>
        </a:p>
      </dgm:t>
    </dgm:pt>
    <dgm:pt modelId="{3507AF26-D985-4527-8928-8FEC89B53228}" type="pres">
      <dgm:prSet presAssocID="{6DED03AF-2138-488D-9A40-D94D1B44AC9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D32B49E-B299-4F6B-A706-BF9D67163874}" type="pres">
      <dgm:prSet presAssocID="{55A24153-22D8-417E-86DD-56ED8BCDF4B1}" presName="linNode" presStyleCnt="0"/>
      <dgm:spPr/>
    </dgm:pt>
    <dgm:pt modelId="{F374749B-5604-4F5A-87A6-CA27F4338975}" type="pres">
      <dgm:prSet presAssocID="{55A24153-22D8-417E-86DD-56ED8BCDF4B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2D30E69-671B-47F4-BCCD-687DE694CF32}" type="pres">
      <dgm:prSet presAssocID="{55A24153-22D8-417E-86DD-56ED8BCDF4B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D34530E-A116-4606-956B-724D8D24B35F}" type="pres">
      <dgm:prSet presAssocID="{D9FF2C25-CA91-40E0-9947-B7402E5A2712}" presName="sp" presStyleCnt="0"/>
      <dgm:spPr/>
    </dgm:pt>
    <dgm:pt modelId="{DE0D76A1-8704-4C2F-A715-38D6ADCCD7BE}" type="pres">
      <dgm:prSet presAssocID="{7D5ED8D6-76CC-47F3-B0F3-211EF7898C44}" presName="linNode" presStyleCnt="0"/>
      <dgm:spPr/>
    </dgm:pt>
    <dgm:pt modelId="{A5DB8188-300C-4B63-B656-D08C6CDCA804}" type="pres">
      <dgm:prSet presAssocID="{7D5ED8D6-76CC-47F3-B0F3-211EF7898C4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3C28DC-6223-484B-BDA1-1FD961BC7087}" type="pres">
      <dgm:prSet presAssocID="{7D5ED8D6-76CC-47F3-B0F3-211EF7898C44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508A504-93C7-48D4-B988-51F63FF03D43}" type="pres">
      <dgm:prSet presAssocID="{98D68DAD-EB3A-4C8A-8F21-294D3F726360}" presName="sp" presStyleCnt="0"/>
      <dgm:spPr/>
    </dgm:pt>
    <dgm:pt modelId="{18C8BF3B-77B3-461A-BC91-3DBEF0A61252}" type="pres">
      <dgm:prSet presAssocID="{09652AE0-A530-445E-BBF2-D1AD81AF0334}" presName="linNode" presStyleCnt="0"/>
      <dgm:spPr/>
    </dgm:pt>
    <dgm:pt modelId="{BA60E2A8-E2AA-41E4-8D3C-68227A74613E}" type="pres">
      <dgm:prSet presAssocID="{09652AE0-A530-445E-BBF2-D1AD81AF033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7BEBAA-6262-46F3-955D-E621405E593E}" type="pres">
      <dgm:prSet presAssocID="{09652AE0-A530-445E-BBF2-D1AD81AF0334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69CAFAB-AB18-43E2-A5D1-78FB0BED797A}" type="presOf" srcId="{4E80F135-2F9B-4268-BEEA-F2B73875443E}" destId="{22D30E69-671B-47F4-BCCD-687DE694CF32}" srcOrd="0" destOrd="0" presId="urn:microsoft.com/office/officeart/2005/8/layout/vList5"/>
    <dgm:cxn modelId="{4BD48DF5-1BC7-4C3A-A7F4-70CA7C18EFFF}" type="presOf" srcId="{55A24153-22D8-417E-86DD-56ED8BCDF4B1}" destId="{F374749B-5604-4F5A-87A6-CA27F4338975}" srcOrd="0" destOrd="0" presId="urn:microsoft.com/office/officeart/2005/8/layout/vList5"/>
    <dgm:cxn modelId="{87EB42D0-36AD-4A7F-9D0C-AA2CB1804CBE}" type="presOf" srcId="{6DED03AF-2138-488D-9A40-D94D1B44AC96}" destId="{3507AF26-D985-4527-8928-8FEC89B53228}" srcOrd="0" destOrd="0" presId="urn:microsoft.com/office/officeart/2005/8/layout/vList5"/>
    <dgm:cxn modelId="{611664B0-8C6C-46CC-A8C9-3E9F5CC27A72}" type="presOf" srcId="{7D5ED8D6-76CC-47F3-B0F3-211EF7898C44}" destId="{A5DB8188-300C-4B63-B656-D08C6CDCA804}" srcOrd="0" destOrd="0" presId="urn:microsoft.com/office/officeart/2005/8/layout/vList5"/>
    <dgm:cxn modelId="{059A0732-F063-4283-A2BE-E753ADE0DA20}" type="presOf" srcId="{DCF06253-6310-4B08-8028-29C7B184B4B9}" destId="{F57BEBAA-6262-46F3-955D-E621405E593E}" srcOrd="0" destOrd="0" presId="urn:microsoft.com/office/officeart/2005/8/layout/vList5"/>
    <dgm:cxn modelId="{F9CB6285-C5C4-41F3-9E3E-498EE3150657}" type="presOf" srcId="{F014AFD9-AF13-4D49-A898-5790DA421466}" destId="{AD3C28DC-6223-484B-BDA1-1FD961BC7087}" srcOrd="0" destOrd="0" presId="urn:microsoft.com/office/officeart/2005/8/layout/vList5"/>
    <dgm:cxn modelId="{95CDA7C2-55AA-4889-A37B-2E1CDB2B7458}" srcId="{7D5ED8D6-76CC-47F3-B0F3-211EF7898C44}" destId="{F014AFD9-AF13-4D49-A898-5790DA421466}" srcOrd="0" destOrd="0" parTransId="{A2F214C7-F4DD-411A-BD8A-E44563D8A52F}" sibTransId="{4D730801-3E92-4152-A61C-6CC4F368AB3A}"/>
    <dgm:cxn modelId="{CA2DC207-4F0C-4113-B64C-2DFB67916909}" srcId="{6DED03AF-2138-488D-9A40-D94D1B44AC96}" destId="{55A24153-22D8-417E-86DD-56ED8BCDF4B1}" srcOrd="0" destOrd="0" parTransId="{BB064AD4-0F0C-49D2-81E1-37A778CE8636}" sibTransId="{D9FF2C25-CA91-40E0-9947-B7402E5A2712}"/>
    <dgm:cxn modelId="{11EDC124-466F-4A35-ACC9-73ACCB5E7FCF}" srcId="{6DED03AF-2138-488D-9A40-D94D1B44AC96}" destId="{7D5ED8D6-76CC-47F3-B0F3-211EF7898C44}" srcOrd="1" destOrd="0" parTransId="{4EFB8DA7-5918-4B5C-BD98-D7ED9A896251}" sibTransId="{98D68DAD-EB3A-4C8A-8F21-294D3F726360}"/>
    <dgm:cxn modelId="{B89DAD26-CF06-42B5-BD20-53596FC0FFBA}" srcId="{6DED03AF-2138-488D-9A40-D94D1B44AC96}" destId="{09652AE0-A530-445E-BBF2-D1AD81AF0334}" srcOrd="2" destOrd="0" parTransId="{59566F3F-7579-493A-8EAC-A221C8922D09}" sibTransId="{D080F361-B67E-46B5-A12A-9757ADE311F5}"/>
    <dgm:cxn modelId="{8C6A4165-0CA9-4374-8804-226EF9243A6B}" type="presOf" srcId="{09652AE0-A530-445E-BBF2-D1AD81AF0334}" destId="{BA60E2A8-E2AA-41E4-8D3C-68227A74613E}" srcOrd="0" destOrd="0" presId="urn:microsoft.com/office/officeart/2005/8/layout/vList5"/>
    <dgm:cxn modelId="{8E19E05D-F04C-4146-BF82-8E372DAA9ABD}" srcId="{09652AE0-A530-445E-BBF2-D1AD81AF0334}" destId="{DCF06253-6310-4B08-8028-29C7B184B4B9}" srcOrd="0" destOrd="0" parTransId="{CA9E1DE8-F5CE-4146-A484-1CFCA2E5A118}" sibTransId="{38BB4CFF-FF76-4285-89AD-7F800CBEE6FE}"/>
    <dgm:cxn modelId="{45F31BD7-613F-49E8-88AB-930F4F3D14DC}" srcId="{55A24153-22D8-417E-86DD-56ED8BCDF4B1}" destId="{4E80F135-2F9B-4268-BEEA-F2B73875443E}" srcOrd="0" destOrd="0" parTransId="{BD51AFAF-3E84-4285-84DA-629F7FB739A8}" sibTransId="{5CF496C1-CBCE-44C8-88FC-A7590D38B538}"/>
    <dgm:cxn modelId="{E373008C-9A67-4177-AD47-00C9E5F83B1B}" type="presParOf" srcId="{3507AF26-D985-4527-8928-8FEC89B53228}" destId="{ED32B49E-B299-4F6B-A706-BF9D67163874}" srcOrd="0" destOrd="0" presId="urn:microsoft.com/office/officeart/2005/8/layout/vList5"/>
    <dgm:cxn modelId="{71368BB0-4C44-4573-9D70-C30D1049429F}" type="presParOf" srcId="{ED32B49E-B299-4F6B-A706-BF9D67163874}" destId="{F374749B-5604-4F5A-87A6-CA27F4338975}" srcOrd="0" destOrd="0" presId="urn:microsoft.com/office/officeart/2005/8/layout/vList5"/>
    <dgm:cxn modelId="{71105E11-D727-4112-A2FA-D2FB66C3E430}" type="presParOf" srcId="{ED32B49E-B299-4F6B-A706-BF9D67163874}" destId="{22D30E69-671B-47F4-BCCD-687DE694CF32}" srcOrd="1" destOrd="0" presId="urn:microsoft.com/office/officeart/2005/8/layout/vList5"/>
    <dgm:cxn modelId="{8099B3EC-6715-4D5B-A02D-A2C7B191F66D}" type="presParOf" srcId="{3507AF26-D985-4527-8928-8FEC89B53228}" destId="{3D34530E-A116-4606-956B-724D8D24B35F}" srcOrd="1" destOrd="0" presId="urn:microsoft.com/office/officeart/2005/8/layout/vList5"/>
    <dgm:cxn modelId="{C5601818-DBD4-41D2-A550-8E7283F8715D}" type="presParOf" srcId="{3507AF26-D985-4527-8928-8FEC89B53228}" destId="{DE0D76A1-8704-4C2F-A715-38D6ADCCD7BE}" srcOrd="2" destOrd="0" presId="urn:microsoft.com/office/officeart/2005/8/layout/vList5"/>
    <dgm:cxn modelId="{7CE07048-A4F5-4741-AA04-E8F7BE88E92C}" type="presParOf" srcId="{DE0D76A1-8704-4C2F-A715-38D6ADCCD7BE}" destId="{A5DB8188-300C-4B63-B656-D08C6CDCA804}" srcOrd="0" destOrd="0" presId="urn:microsoft.com/office/officeart/2005/8/layout/vList5"/>
    <dgm:cxn modelId="{128431A7-9467-462D-BE42-B792447FCD8E}" type="presParOf" srcId="{DE0D76A1-8704-4C2F-A715-38D6ADCCD7BE}" destId="{AD3C28DC-6223-484B-BDA1-1FD961BC7087}" srcOrd="1" destOrd="0" presId="urn:microsoft.com/office/officeart/2005/8/layout/vList5"/>
    <dgm:cxn modelId="{F48A3BBD-18B5-4EA8-B931-74BD2C5E43E6}" type="presParOf" srcId="{3507AF26-D985-4527-8928-8FEC89B53228}" destId="{D508A504-93C7-48D4-B988-51F63FF03D43}" srcOrd="3" destOrd="0" presId="urn:microsoft.com/office/officeart/2005/8/layout/vList5"/>
    <dgm:cxn modelId="{8B8EE1FE-6D1C-4399-903E-7D1AEE6885AB}" type="presParOf" srcId="{3507AF26-D985-4527-8928-8FEC89B53228}" destId="{18C8BF3B-77B3-461A-BC91-3DBEF0A61252}" srcOrd="4" destOrd="0" presId="urn:microsoft.com/office/officeart/2005/8/layout/vList5"/>
    <dgm:cxn modelId="{268C6BA8-B678-4C2E-A386-674555469554}" type="presParOf" srcId="{18C8BF3B-77B3-461A-BC91-3DBEF0A61252}" destId="{BA60E2A8-E2AA-41E4-8D3C-68227A74613E}" srcOrd="0" destOrd="0" presId="urn:microsoft.com/office/officeart/2005/8/layout/vList5"/>
    <dgm:cxn modelId="{B0B4C680-480F-43A5-AE0E-53EC9B815E96}" type="presParOf" srcId="{18C8BF3B-77B3-461A-BC91-3DBEF0A61252}" destId="{F57BEBAA-6262-46F3-955D-E621405E593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64C4AE-DDF9-4949-820A-060D214B1587}" type="doc">
      <dgm:prSet loTypeId="urn:microsoft.com/office/officeart/2005/8/layout/default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s-MX"/>
        </a:p>
      </dgm:t>
    </dgm:pt>
    <dgm:pt modelId="{CF669563-E9E6-48CA-80D8-3242F7C12296}">
      <dgm:prSet phldrT="[Texto]"/>
      <dgm:spPr/>
      <dgm:t>
        <a:bodyPr/>
        <a:lstStyle/>
        <a:p>
          <a:r>
            <a:rPr lang="fr-FR" noProof="0" dirty="0" smtClean="0"/>
            <a:t>Etre</a:t>
          </a:r>
        </a:p>
        <a:p>
          <a:r>
            <a:rPr lang="es-MX" dirty="0" smtClean="0"/>
            <a:t>Ser-</a:t>
          </a:r>
          <a:endParaRPr lang="es-MX" dirty="0"/>
        </a:p>
      </dgm:t>
    </dgm:pt>
    <dgm:pt modelId="{643CB1B1-1258-4734-AAA6-84BC531B0D1F}" type="parTrans" cxnId="{D99AF4BB-DBBA-4A31-A91F-EB173D7A9FE6}">
      <dgm:prSet/>
      <dgm:spPr/>
      <dgm:t>
        <a:bodyPr/>
        <a:lstStyle/>
        <a:p>
          <a:endParaRPr lang="es-MX"/>
        </a:p>
      </dgm:t>
    </dgm:pt>
    <dgm:pt modelId="{8C010CB4-711D-46ED-A8D2-A78E0921033B}" type="sibTrans" cxnId="{D99AF4BB-DBBA-4A31-A91F-EB173D7A9FE6}">
      <dgm:prSet/>
      <dgm:spPr/>
      <dgm:t>
        <a:bodyPr/>
        <a:lstStyle/>
        <a:p>
          <a:endParaRPr lang="es-MX"/>
        </a:p>
      </dgm:t>
    </dgm:pt>
    <dgm:pt modelId="{43557F25-086F-4674-B9E2-AE07CDB684FE}">
      <dgm:prSet phldrT="[Texto]"/>
      <dgm:spPr/>
      <dgm:t>
        <a:bodyPr/>
        <a:lstStyle/>
        <a:p>
          <a:r>
            <a:rPr lang="es-MX" dirty="0" err="1" smtClean="0"/>
            <a:t>Avoir</a:t>
          </a:r>
          <a:endParaRPr lang="es-MX" dirty="0" smtClean="0"/>
        </a:p>
        <a:p>
          <a:r>
            <a:rPr lang="es-MX" dirty="0" err="1" smtClean="0"/>
            <a:t>Aur</a:t>
          </a:r>
          <a:r>
            <a:rPr lang="es-MX" dirty="0" smtClean="0"/>
            <a:t>-</a:t>
          </a:r>
          <a:endParaRPr lang="es-MX" dirty="0"/>
        </a:p>
      </dgm:t>
    </dgm:pt>
    <dgm:pt modelId="{FE12799C-0E08-49AB-B010-25A3FB898C67}" type="parTrans" cxnId="{3856DB67-709F-4549-9719-4358CA750E31}">
      <dgm:prSet/>
      <dgm:spPr/>
      <dgm:t>
        <a:bodyPr/>
        <a:lstStyle/>
        <a:p>
          <a:endParaRPr lang="es-MX"/>
        </a:p>
      </dgm:t>
    </dgm:pt>
    <dgm:pt modelId="{4007EA0B-3576-4D6C-91AC-9CF5E1837A79}" type="sibTrans" cxnId="{3856DB67-709F-4549-9719-4358CA750E31}">
      <dgm:prSet/>
      <dgm:spPr/>
      <dgm:t>
        <a:bodyPr/>
        <a:lstStyle/>
        <a:p>
          <a:endParaRPr lang="es-MX"/>
        </a:p>
      </dgm:t>
    </dgm:pt>
    <dgm:pt modelId="{38506F7A-911B-4EFD-9BAE-88F28FE5D535}">
      <dgm:prSet phldrT="[Texto]"/>
      <dgm:spPr/>
      <dgm:t>
        <a:bodyPr/>
        <a:lstStyle/>
        <a:p>
          <a:r>
            <a:rPr lang="es-MX" dirty="0" smtClean="0"/>
            <a:t>Faire</a:t>
          </a:r>
        </a:p>
        <a:p>
          <a:r>
            <a:rPr lang="es-MX" dirty="0" err="1" smtClean="0"/>
            <a:t>Fair</a:t>
          </a:r>
          <a:r>
            <a:rPr lang="es-MX" dirty="0" smtClean="0"/>
            <a:t>-</a:t>
          </a:r>
          <a:endParaRPr lang="es-MX" dirty="0"/>
        </a:p>
      </dgm:t>
    </dgm:pt>
    <dgm:pt modelId="{14F2961F-E89C-4C12-9179-27D999B31AB0}" type="parTrans" cxnId="{F8A91F01-B888-448B-8C16-34930EB05C24}">
      <dgm:prSet/>
      <dgm:spPr/>
      <dgm:t>
        <a:bodyPr/>
        <a:lstStyle/>
        <a:p>
          <a:endParaRPr lang="es-MX"/>
        </a:p>
      </dgm:t>
    </dgm:pt>
    <dgm:pt modelId="{0E50CE7D-4AFE-4F2B-94DC-D5D761FC7FE3}" type="sibTrans" cxnId="{F8A91F01-B888-448B-8C16-34930EB05C24}">
      <dgm:prSet/>
      <dgm:spPr/>
      <dgm:t>
        <a:bodyPr/>
        <a:lstStyle/>
        <a:p>
          <a:endParaRPr lang="es-MX"/>
        </a:p>
      </dgm:t>
    </dgm:pt>
    <dgm:pt modelId="{080E0C65-CD4E-42AE-951B-5547355980BD}">
      <dgm:prSet phldrT="[Texto]"/>
      <dgm:spPr/>
      <dgm:t>
        <a:bodyPr/>
        <a:lstStyle/>
        <a:p>
          <a:r>
            <a:rPr lang="es-MX" dirty="0" smtClean="0"/>
            <a:t>Aller</a:t>
          </a:r>
        </a:p>
        <a:p>
          <a:r>
            <a:rPr lang="es-MX" dirty="0" smtClean="0"/>
            <a:t>Ir-</a:t>
          </a:r>
          <a:endParaRPr lang="es-MX" dirty="0"/>
        </a:p>
      </dgm:t>
    </dgm:pt>
    <dgm:pt modelId="{00BF65E2-8A98-4CE0-8252-D1003930CE12}" type="parTrans" cxnId="{413F9799-835C-4F65-8AEA-A7AD4A18B915}">
      <dgm:prSet/>
      <dgm:spPr/>
      <dgm:t>
        <a:bodyPr/>
        <a:lstStyle/>
        <a:p>
          <a:endParaRPr lang="es-MX"/>
        </a:p>
      </dgm:t>
    </dgm:pt>
    <dgm:pt modelId="{EFAE1E5C-3549-4CBE-95C4-8C85F3ECAEB8}" type="sibTrans" cxnId="{413F9799-835C-4F65-8AEA-A7AD4A18B915}">
      <dgm:prSet/>
      <dgm:spPr/>
      <dgm:t>
        <a:bodyPr/>
        <a:lstStyle/>
        <a:p>
          <a:endParaRPr lang="es-MX"/>
        </a:p>
      </dgm:t>
    </dgm:pt>
    <dgm:pt modelId="{7D529BFE-AE5F-44BF-913B-62C0A2A878CA}">
      <dgm:prSet phldrT="[Texto]"/>
      <dgm:spPr/>
      <dgm:t>
        <a:bodyPr/>
        <a:lstStyle/>
        <a:p>
          <a:r>
            <a:rPr lang="es-MX" dirty="0" err="1" smtClean="0"/>
            <a:t>Vouloir</a:t>
          </a:r>
          <a:endParaRPr lang="es-MX" dirty="0" smtClean="0"/>
        </a:p>
        <a:p>
          <a:r>
            <a:rPr lang="es-MX" dirty="0" err="1" smtClean="0"/>
            <a:t>Voudr</a:t>
          </a:r>
          <a:r>
            <a:rPr lang="es-MX" dirty="0" smtClean="0"/>
            <a:t>-</a:t>
          </a:r>
          <a:endParaRPr lang="es-MX" dirty="0"/>
        </a:p>
      </dgm:t>
    </dgm:pt>
    <dgm:pt modelId="{C8417269-7BDF-4F70-9C5D-105EE33BA882}" type="parTrans" cxnId="{848BC8B0-213C-4C37-90D2-9B4599015F1F}">
      <dgm:prSet/>
      <dgm:spPr/>
      <dgm:t>
        <a:bodyPr/>
        <a:lstStyle/>
        <a:p>
          <a:endParaRPr lang="es-MX"/>
        </a:p>
      </dgm:t>
    </dgm:pt>
    <dgm:pt modelId="{FE7E263A-99F7-4D76-A814-BE42CA8623DF}" type="sibTrans" cxnId="{848BC8B0-213C-4C37-90D2-9B4599015F1F}">
      <dgm:prSet/>
      <dgm:spPr/>
      <dgm:t>
        <a:bodyPr/>
        <a:lstStyle/>
        <a:p>
          <a:endParaRPr lang="es-MX"/>
        </a:p>
      </dgm:t>
    </dgm:pt>
    <dgm:pt modelId="{2681A204-AD61-4CBC-A347-54B472D2B397}" type="pres">
      <dgm:prSet presAssocID="{1D64C4AE-DDF9-4949-820A-060D214B158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0288393-176A-4C1B-B808-44B70999C38F}" type="pres">
      <dgm:prSet presAssocID="{CF669563-E9E6-48CA-80D8-3242F7C1229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4C02FA5-EFE1-4205-9D16-114806F9854A}" type="pres">
      <dgm:prSet presAssocID="{8C010CB4-711D-46ED-A8D2-A78E0921033B}" presName="sibTrans" presStyleCnt="0"/>
      <dgm:spPr/>
    </dgm:pt>
    <dgm:pt modelId="{355AE55A-7037-4D68-AAAE-8FD49C316F33}" type="pres">
      <dgm:prSet presAssocID="{43557F25-086F-4674-B9E2-AE07CDB684F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A92B13-3CF7-48CE-84E7-A66A1122800F}" type="pres">
      <dgm:prSet presAssocID="{4007EA0B-3576-4D6C-91AC-9CF5E1837A79}" presName="sibTrans" presStyleCnt="0"/>
      <dgm:spPr/>
    </dgm:pt>
    <dgm:pt modelId="{8045D5FA-B46F-44A1-B1D1-488264DCE911}" type="pres">
      <dgm:prSet presAssocID="{38506F7A-911B-4EFD-9BAE-88F28FE5D53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A317A0-C72F-419F-8FA3-3610254734EA}" type="pres">
      <dgm:prSet presAssocID="{0E50CE7D-4AFE-4F2B-94DC-D5D761FC7FE3}" presName="sibTrans" presStyleCnt="0"/>
      <dgm:spPr/>
    </dgm:pt>
    <dgm:pt modelId="{5807D47D-9406-4A02-96E9-864198175466}" type="pres">
      <dgm:prSet presAssocID="{080E0C65-CD4E-42AE-951B-5547355980B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8D1BD38-96D3-435B-A034-BA553C4A291F}" type="pres">
      <dgm:prSet presAssocID="{EFAE1E5C-3549-4CBE-95C4-8C85F3ECAEB8}" presName="sibTrans" presStyleCnt="0"/>
      <dgm:spPr/>
    </dgm:pt>
    <dgm:pt modelId="{7D8684DD-27F2-4571-A83D-30847654DDD3}" type="pres">
      <dgm:prSet presAssocID="{7D529BFE-AE5F-44BF-913B-62C0A2A878C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48BC8B0-213C-4C37-90D2-9B4599015F1F}" srcId="{1D64C4AE-DDF9-4949-820A-060D214B1587}" destId="{7D529BFE-AE5F-44BF-913B-62C0A2A878CA}" srcOrd="4" destOrd="0" parTransId="{C8417269-7BDF-4F70-9C5D-105EE33BA882}" sibTransId="{FE7E263A-99F7-4D76-A814-BE42CA8623DF}"/>
    <dgm:cxn modelId="{346BD019-69F2-4DE7-901F-221173D971FC}" type="presOf" srcId="{38506F7A-911B-4EFD-9BAE-88F28FE5D535}" destId="{8045D5FA-B46F-44A1-B1D1-488264DCE911}" srcOrd="0" destOrd="0" presId="urn:microsoft.com/office/officeart/2005/8/layout/default"/>
    <dgm:cxn modelId="{3529F5E4-2866-440A-99FB-5DAFA5BBD3C9}" type="presOf" srcId="{080E0C65-CD4E-42AE-951B-5547355980BD}" destId="{5807D47D-9406-4A02-96E9-864198175466}" srcOrd="0" destOrd="0" presId="urn:microsoft.com/office/officeart/2005/8/layout/default"/>
    <dgm:cxn modelId="{BCA7977D-7EB7-4326-B581-EC5D86D7131C}" type="presOf" srcId="{1D64C4AE-DDF9-4949-820A-060D214B1587}" destId="{2681A204-AD61-4CBC-A347-54B472D2B397}" srcOrd="0" destOrd="0" presId="urn:microsoft.com/office/officeart/2005/8/layout/default"/>
    <dgm:cxn modelId="{413F9799-835C-4F65-8AEA-A7AD4A18B915}" srcId="{1D64C4AE-DDF9-4949-820A-060D214B1587}" destId="{080E0C65-CD4E-42AE-951B-5547355980BD}" srcOrd="3" destOrd="0" parTransId="{00BF65E2-8A98-4CE0-8252-D1003930CE12}" sibTransId="{EFAE1E5C-3549-4CBE-95C4-8C85F3ECAEB8}"/>
    <dgm:cxn modelId="{F8A91F01-B888-448B-8C16-34930EB05C24}" srcId="{1D64C4AE-DDF9-4949-820A-060D214B1587}" destId="{38506F7A-911B-4EFD-9BAE-88F28FE5D535}" srcOrd="2" destOrd="0" parTransId="{14F2961F-E89C-4C12-9179-27D999B31AB0}" sibTransId="{0E50CE7D-4AFE-4F2B-94DC-D5D761FC7FE3}"/>
    <dgm:cxn modelId="{3856DB67-709F-4549-9719-4358CA750E31}" srcId="{1D64C4AE-DDF9-4949-820A-060D214B1587}" destId="{43557F25-086F-4674-B9E2-AE07CDB684FE}" srcOrd="1" destOrd="0" parTransId="{FE12799C-0E08-49AB-B010-25A3FB898C67}" sibTransId="{4007EA0B-3576-4D6C-91AC-9CF5E1837A79}"/>
    <dgm:cxn modelId="{14E546ED-7619-49C7-A210-E4E5222F7BBB}" type="presOf" srcId="{CF669563-E9E6-48CA-80D8-3242F7C12296}" destId="{D0288393-176A-4C1B-B808-44B70999C38F}" srcOrd="0" destOrd="0" presId="urn:microsoft.com/office/officeart/2005/8/layout/default"/>
    <dgm:cxn modelId="{EDA3802E-2E3C-481D-B00D-29BAC5B0BDBC}" type="presOf" srcId="{43557F25-086F-4674-B9E2-AE07CDB684FE}" destId="{355AE55A-7037-4D68-AAAE-8FD49C316F33}" srcOrd="0" destOrd="0" presId="urn:microsoft.com/office/officeart/2005/8/layout/default"/>
    <dgm:cxn modelId="{E97F1C2D-547C-4CD2-A537-BD9F96811E4A}" type="presOf" srcId="{7D529BFE-AE5F-44BF-913B-62C0A2A878CA}" destId="{7D8684DD-27F2-4571-A83D-30847654DDD3}" srcOrd="0" destOrd="0" presId="urn:microsoft.com/office/officeart/2005/8/layout/default"/>
    <dgm:cxn modelId="{D99AF4BB-DBBA-4A31-A91F-EB173D7A9FE6}" srcId="{1D64C4AE-DDF9-4949-820A-060D214B1587}" destId="{CF669563-E9E6-48CA-80D8-3242F7C12296}" srcOrd="0" destOrd="0" parTransId="{643CB1B1-1258-4734-AAA6-84BC531B0D1F}" sibTransId="{8C010CB4-711D-46ED-A8D2-A78E0921033B}"/>
    <dgm:cxn modelId="{B5BEFE96-9AD1-4A11-9669-F4B35652B19C}" type="presParOf" srcId="{2681A204-AD61-4CBC-A347-54B472D2B397}" destId="{D0288393-176A-4C1B-B808-44B70999C38F}" srcOrd="0" destOrd="0" presId="urn:microsoft.com/office/officeart/2005/8/layout/default"/>
    <dgm:cxn modelId="{14C2BCAC-7BDD-4E3F-9103-21ED7305A502}" type="presParOf" srcId="{2681A204-AD61-4CBC-A347-54B472D2B397}" destId="{44C02FA5-EFE1-4205-9D16-114806F9854A}" srcOrd="1" destOrd="0" presId="urn:microsoft.com/office/officeart/2005/8/layout/default"/>
    <dgm:cxn modelId="{055268FB-36CD-48C1-9965-3C95F0F6F797}" type="presParOf" srcId="{2681A204-AD61-4CBC-A347-54B472D2B397}" destId="{355AE55A-7037-4D68-AAAE-8FD49C316F33}" srcOrd="2" destOrd="0" presId="urn:microsoft.com/office/officeart/2005/8/layout/default"/>
    <dgm:cxn modelId="{85E95F21-25D4-4FF7-BF4E-3A00D3C10CE3}" type="presParOf" srcId="{2681A204-AD61-4CBC-A347-54B472D2B397}" destId="{D1A92B13-3CF7-48CE-84E7-A66A1122800F}" srcOrd="3" destOrd="0" presId="urn:microsoft.com/office/officeart/2005/8/layout/default"/>
    <dgm:cxn modelId="{7F98A8A9-3435-47FB-A6F9-DA0CFD1E0985}" type="presParOf" srcId="{2681A204-AD61-4CBC-A347-54B472D2B397}" destId="{8045D5FA-B46F-44A1-B1D1-488264DCE911}" srcOrd="4" destOrd="0" presId="urn:microsoft.com/office/officeart/2005/8/layout/default"/>
    <dgm:cxn modelId="{C15F5A18-5101-4C5E-BC31-BF8A870D51CC}" type="presParOf" srcId="{2681A204-AD61-4CBC-A347-54B472D2B397}" destId="{65A317A0-C72F-419F-8FA3-3610254734EA}" srcOrd="5" destOrd="0" presId="urn:microsoft.com/office/officeart/2005/8/layout/default"/>
    <dgm:cxn modelId="{8BFD035F-F78A-4660-BF61-F3DD7FA20573}" type="presParOf" srcId="{2681A204-AD61-4CBC-A347-54B472D2B397}" destId="{5807D47D-9406-4A02-96E9-864198175466}" srcOrd="6" destOrd="0" presId="urn:microsoft.com/office/officeart/2005/8/layout/default"/>
    <dgm:cxn modelId="{943AF1B1-2FA1-43EB-BCEB-A723B619A048}" type="presParOf" srcId="{2681A204-AD61-4CBC-A347-54B472D2B397}" destId="{58D1BD38-96D3-435B-A034-BA553C4A291F}" srcOrd="7" destOrd="0" presId="urn:microsoft.com/office/officeart/2005/8/layout/default"/>
    <dgm:cxn modelId="{55137913-7247-443E-91F5-9D1495A07FD8}" type="presParOf" srcId="{2681A204-AD61-4CBC-A347-54B472D2B397}" destId="{7D8684DD-27F2-4571-A83D-30847654DDD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E221DA-3A21-4447-AE87-90AEE7A2A312}" type="doc">
      <dgm:prSet loTypeId="urn:microsoft.com/office/officeart/2005/8/layout/equation2" loCatId="process" qsTypeId="urn:microsoft.com/office/officeart/2005/8/quickstyle/simple1" qsCatId="simple" csTypeId="urn:microsoft.com/office/officeart/2005/8/colors/accent2_2" csCatId="accent2" phldr="1"/>
      <dgm:spPr/>
    </dgm:pt>
    <dgm:pt modelId="{C89B6156-AD43-4C8D-B57E-E5085C3D99A4}">
      <dgm:prSet phldrT="[Texto]"/>
      <dgm:spPr/>
      <dgm:t>
        <a:bodyPr/>
        <a:lstStyle/>
        <a:p>
          <a:r>
            <a:rPr lang="es-MX" dirty="0" err="1" smtClean="0"/>
            <a:t>Comment</a:t>
          </a:r>
          <a:r>
            <a:rPr lang="es-MX" dirty="0" smtClean="0"/>
            <a:t> </a:t>
          </a:r>
          <a:r>
            <a:rPr lang="es-MX" dirty="0" err="1" smtClean="0"/>
            <a:t>sera</a:t>
          </a:r>
          <a:r>
            <a:rPr lang="es-MX" dirty="0" smtClean="0"/>
            <a:t> </a:t>
          </a:r>
          <a:r>
            <a:rPr lang="es-MX" dirty="0" err="1" smtClean="0"/>
            <a:t>votre</a:t>
          </a:r>
          <a:r>
            <a:rPr lang="es-MX" dirty="0" smtClean="0"/>
            <a:t> </a:t>
          </a:r>
          <a:r>
            <a:rPr lang="es-MX" dirty="0" err="1" smtClean="0"/>
            <a:t>ville</a:t>
          </a:r>
          <a:r>
            <a:rPr lang="es-MX" dirty="0" smtClean="0"/>
            <a:t> </a:t>
          </a:r>
          <a:r>
            <a:rPr lang="es-MX" dirty="0" err="1" smtClean="0"/>
            <a:t>dans</a:t>
          </a:r>
          <a:r>
            <a:rPr lang="es-MX" dirty="0" smtClean="0"/>
            <a:t> 10 </a:t>
          </a:r>
          <a:r>
            <a:rPr lang="es-MX" dirty="0" err="1" smtClean="0"/>
            <a:t>ans</a:t>
          </a:r>
          <a:r>
            <a:rPr lang="es-MX" dirty="0" smtClean="0"/>
            <a:t>?</a:t>
          </a:r>
          <a:endParaRPr lang="es-MX" dirty="0"/>
        </a:p>
      </dgm:t>
    </dgm:pt>
    <dgm:pt modelId="{B7636019-E772-41DD-B34E-5E84B797A859}" type="parTrans" cxnId="{8D4F7D6E-28B9-4D22-B98D-BAAD994961C1}">
      <dgm:prSet/>
      <dgm:spPr/>
      <dgm:t>
        <a:bodyPr/>
        <a:lstStyle/>
        <a:p>
          <a:endParaRPr lang="es-MX"/>
        </a:p>
      </dgm:t>
    </dgm:pt>
    <dgm:pt modelId="{8A453FD1-E3DD-4DE6-914A-4648BB35DE4D}" type="sibTrans" cxnId="{8D4F7D6E-28B9-4D22-B98D-BAAD994961C1}">
      <dgm:prSet/>
      <dgm:spPr/>
      <dgm:t>
        <a:bodyPr/>
        <a:lstStyle/>
        <a:p>
          <a:endParaRPr lang="es-MX"/>
        </a:p>
      </dgm:t>
    </dgm:pt>
    <dgm:pt modelId="{1044C1B7-9C55-4CBF-80C2-925CF1A2C1F6}" type="pres">
      <dgm:prSet presAssocID="{2AE221DA-3A21-4447-AE87-90AEE7A2A312}" presName="Name0" presStyleCnt="0">
        <dgm:presLayoutVars>
          <dgm:dir/>
          <dgm:resizeHandles val="exact"/>
        </dgm:presLayoutVars>
      </dgm:prSet>
      <dgm:spPr/>
    </dgm:pt>
    <dgm:pt modelId="{D92EF067-B722-40F3-9EE3-91F5B1BF7411}" type="pres">
      <dgm:prSet presAssocID="{2AE221DA-3A21-4447-AE87-90AEE7A2A312}" presName="vNodes" presStyleCnt="0"/>
      <dgm:spPr/>
    </dgm:pt>
    <dgm:pt modelId="{76E6A9E2-5840-4A41-BD8A-1375E0685BF6}" type="pres">
      <dgm:prSet presAssocID="{2AE221DA-3A21-4447-AE87-90AEE7A2A312}" presName="las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44B84BE-0403-4A43-9883-89D019240B97}" type="presOf" srcId="{C89B6156-AD43-4C8D-B57E-E5085C3D99A4}" destId="{76E6A9E2-5840-4A41-BD8A-1375E0685BF6}" srcOrd="0" destOrd="0" presId="urn:microsoft.com/office/officeart/2005/8/layout/equation2"/>
    <dgm:cxn modelId="{8D4F7D6E-28B9-4D22-B98D-BAAD994961C1}" srcId="{2AE221DA-3A21-4447-AE87-90AEE7A2A312}" destId="{C89B6156-AD43-4C8D-B57E-E5085C3D99A4}" srcOrd="0" destOrd="0" parTransId="{B7636019-E772-41DD-B34E-5E84B797A859}" sibTransId="{8A453FD1-E3DD-4DE6-914A-4648BB35DE4D}"/>
    <dgm:cxn modelId="{13C35FDA-91EE-41DB-A902-FD6F15409986}" type="presOf" srcId="{2AE221DA-3A21-4447-AE87-90AEE7A2A312}" destId="{1044C1B7-9C55-4CBF-80C2-925CF1A2C1F6}" srcOrd="0" destOrd="0" presId="urn:microsoft.com/office/officeart/2005/8/layout/equation2"/>
    <dgm:cxn modelId="{AF2DE1E3-CE66-405E-B5DD-015FC7301C1B}" type="presParOf" srcId="{1044C1B7-9C55-4CBF-80C2-925CF1A2C1F6}" destId="{D92EF067-B722-40F3-9EE3-91F5B1BF7411}" srcOrd="0" destOrd="0" presId="urn:microsoft.com/office/officeart/2005/8/layout/equation2"/>
    <dgm:cxn modelId="{979816CA-8465-4CE6-8C54-9734A33C94BF}" type="presParOf" srcId="{1044C1B7-9C55-4CBF-80C2-925CF1A2C1F6}" destId="{76E6A9E2-5840-4A41-BD8A-1375E0685BF6}" srcOrd="1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70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71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9519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872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4386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377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7610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957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23388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4053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8336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2129-662C-406B-8A70-C5DFFE3F68AD}" type="datetimeFigureOut">
              <a:rPr lang="es-MX" smtClean="0"/>
              <a:pPr/>
              <a:t>18/04/2016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9" name="Picture 1" descr="logo prepa1-01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217" y="0"/>
            <a:ext cx="1983090" cy="1139275"/>
          </a:xfrm>
          <a:prstGeom prst="rect">
            <a:avLst/>
          </a:prstGeom>
        </p:spPr>
      </p:pic>
      <p:pic>
        <p:nvPicPr>
          <p:cNvPr id="10" name="Picture 2" descr="logo prepa1-02.pn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0520" y="5373076"/>
            <a:ext cx="2403760" cy="125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730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687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Formation</a:t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prend comme radical l’infinitif du verbe et on ajoute les terminaisons du futur.</a:t>
            </a:r>
          </a:p>
          <a:p>
            <a:pPr>
              <a:buNone/>
            </a:pPr>
            <a:endParaRPr lang="es-MX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288869" y="2794000"/>
          <a:ext cx="7201988" cy="2509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352756" cy="3242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    </a:t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Verbes </a:t>
            </a:r>
            <a:r>
              <a:rPr lang="fr-FR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Irreguléres</a:t>
            </a: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Ils ont un radical totalement différent de celui de leur infinitif mais ils utilisent les mêmes terminaisons.</a:t>
            </a:r>
          </a:p>
          <a:p>
            <a:endParaRPr lang="fr-FR" dirty="0" smtClean="0"/>
          </a:p>
          <a:p>
            <a:endParaRPr lang="es-MX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805543" y="2794000"/>
          <a:ext cx="7319554" cy="3854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0090" y="67863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fr-FR" sz="4000" b="1" dirty="0" smtClean="0">
                <a:solidFill>
                  <a:srgbClr val="FF6600"/>
                </a:solidFill>
                <a:latin typeface="CoolveticaRg-Regular"/>
              </a:rPr>
              <a:t>Activité: Parlez á deux</a:t>
            </a:r>
            <a:endParaRPr lang="fr-FR" sz="4000" b="1" dirty="0">
              <a:solidFill>
                <a:srgbClr val="FF6600"/>
              </a:solidFill>
              <a:latin typeface="CoolveticaRg-Regular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Référencies</a:t>
            </a:r>
            <a:endParaRPr lang="fr-F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Flumian</a:t>
            </a:r>
            <a:r>
              <a:rPr lang="fr-FR" dirty="0" smtClean="0"/>
              <a:t>, C., </a:t>
            </a:r>
            <a:r>
              <a:rPr lang="fr-FR" dirty="0" err="1" smtClean="0"/>
              <a:t>Labascoule</a:t>
            </a:r>
            <a:r>
              <a:rPr lang="fr-FR" dirty="0" smtClean="0"/>
              <a:t>, J., Lause, C., &amp; Royer, C. (2011). </a:t>
            </a:r>
            <a:r>
              <a:rPr lang="fr-FR" i="1" dirty="0" smtClean="0"/>
              <a:t>Nouveau </a:t>
            </a:r>
            <a:r>
              <a:rPr lang="fr-FR" i="1" dirty="0" err="1" smtClean="0"/>
              <a:t>Rond-Point</a:t>
            </a:r>
            <a:r>
              <a:rPr lang="fr-FR" i="1" dirty="0" smtClean="0"/>
              <a:t> Pas a Pas A2.</a:t>
            </a:r>
            <a:r>
              <a:rPr lang="fr-FR" dirty="0" smtClean="0"/>
              <a:t> </a:t>
            </a:r>
            <a:r>
              <a:rPr lang="es-ES" dirty="0" smtClean="0"/>
              <a:t>Paris France: </a:t>
            </a:r>
            <a:r>
              <a:rPr lang="es-ES" dirty="0" err="1" smtClean="0"/>
              <a:t>Maison</a:t>
            </a:r>
            <a:r>
              <a:rPr lang="es-ES" dirty="0" smtClean="0"/>
              <a:t> des </a:t>
            </a:r>
            <a:r>
              <a:rPr lang="es-ES" dirty="0" err="1" smtClean="0"/>
              <a:t>Langues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MX" dirty="0" smtClean="0"/>
          </a:p>
          <a:p>
            <a:r>
              <a:rPr lang="es-ES" dirty="0" smtClean="0"/>
              <a:t> </a:t>
            </a:r>
            <a:r>
              <a:rPr lang="fr-FR" dirty="0" err="1" smtClean="0"/>
              <a:t>Weinatcher</a:t>
            </a:r>
            <a:r>
              <a:rPr lang="fr-FR" dirty="0" smtClean="0"/>
              <a:t>, H. (</a:t>
            </a:r>
            <a:r>
              <a:rPr lang="fr-FR" dirty="0" err="1" smtClean="0"/>
              <a:t>s.d</a:t>
            </a:r>
            <a:r>
              <a:rPr lang="fr-FR" dirty="0" smtClean="0"/>
              <a:t>.). </a:t>
            </a:r>
            <a:r>
              <a:rPr lang="fr-FR" i="1" dirty="0" smtClean="0"/>
              <a:t>Le point du FLE</a:t>
            </a:r>
            <a:r>
              <a:rPr lang="fr-FR" dirty="0" smtClean="0"/>
              <a:t>. Consulté le Avril 05, 2016, sur Le point du FLE: http://www.lepointdufle.net/futur.htm</a:t>
            </a:r>
            <a:endParaRPr lang="es-MX" dirty="0" smtClean="0"/>
          </a:p>
          <a:p>
            <a:pPr>
              <a:buNone/>
            </a:pP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6457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440018" y="1408315"/>
            <a:ext cx="6763824" cy="415535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Academia de Idiomas</a:t>
            </a:r>
            <a:br>
              <a:rPr lang="es-MX" dirty="0" smtClean="0"/>
            </a:br>
            <a:r>
              <a:rPr lang="fr-FR" b="1" dirty="0" smtClean="0">
                <a:solidFill>
                  <a:srgbClr val="54190A"/>
                </a:solidFill>
                <a:latin typeface="Helvetica"/>
                <a:cs typeface="Helvetica"/>
              </a:rPr>
              <a:t> </a:t>
            </a:r>
            <a:r>
              <a:rPr lang="fr-FR" dirty="0" smtClean="0">
                <a:solidFill>
                  <a:srgbClr val="54190A"/>
                </a:solidFill>
                <a:latin typeface="Calibri Light" pitchFamily="34" charset="0"/>
                <a:cs typeface="Helvetica"/>
              </a:rPr>
              <a:t>Français</a:t>
            </a:r>
            <a:r>
              <a:rPr lang="es-MX" dirty="0" smtClean="0">
                <a:solidFill>
                  <a:srgbClr val="54190A"/>
                </a:solidFill>
                <a:latin typeface="Calibri Light" pitchFamily="34" charset="0"/>
                <a:cs typeface="Helvetica"/>
              </a:rPr>
              <a:t> II 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Profesor: L.C.E. Isabel Montserrat Pérez Chapa</a:t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Enero – Junio 2016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077783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7591" y="2678021"/>
            <a:ext cx="78867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defTabSz="457200">
              <a:spcBef>
                <a:spcPct val="20000"/>
              </a:spcBef>
              <a:buFont typeface="Arial"/>
            </a:pPr>
            <a:r>
              <a:rPr lang="fr-FR" sz="6600" b="1" dirty="0" smtClean="0">
                <a:solidFill>
                  <a:srgbClr val="54190A"/>
                </a:solidFill>
                <a:latin typeface="Helvetica"/>
                <a:cs typeface="Helvetica"/>
              </a:rPr>
              <a:t>Raconter des événements dans l’avenir</a:t>
            </a:r>
            <a:br>
              <a:rPr lang="fr-FR" sz="6600" b="1" dirty="0" smtClean="0">
                <a:solidFill>
                  <a:srgbClr val="54190A"/>
                </a:solidFill>
                <a:latin typeface="Helvetica"/>
                <a:cs typeface="Helvetica"/>
              </a:rPr>
            </a:br>
            <a:r>
              <a:rPr lang="fr-FR" sz="6000" b="1" dirty="0" smtClean="0">
                <a:solidFill>
                  <a:srgbClr val="54190A"/>
                </a:solidFill>
                <a:latin typeface="Helvetica"/>
                <a:cs typeface="Helvetica"/>
              </a:rPr>
              <a:t>“</a:t>
            </a:r>
            <a:r>
              <a:rPr lang="fr-FR" sz="5400" b="1" dirty="0" smtClean="0">
                <a:solidFill>
                  <a:srgbClr val="54190A"/>
                </a:solidFill>
                <a:latin typeface="Helvetica"/>
                <a:cs typeface="Helvetica"/>
              </a:rPr>
              <a:t>Futur Simple</a:t>
            </a:r>
            <a:r>
              <a:rPr lang="es-MX" sz="5400" b="1" dirty="0" smtClean="0">
                <a:solidFill>
                  <a:srgbClr val="54190A"/>
                </a:solidFill>
                <a:latin typeface="Helvetica"/>
                <a:cs typeface="Helvetica"/>
              </a:rPr>
              <a:t>”</a:t>
            </a:r>
            <a:endParaRPr lang="es-MX" sz="6600" b="1" dirty="0">
              <a:solidFill>
                <a:srgbClr val="54190A"/>
              </a:solidFill>
              <a:latin typeface="Helvetica"/>
              <a:ea typeface="+mn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290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1530" y="770074"/>
            <a:ext cx="7886700" cy="1325563"/>
          </a:xfrm>
        </p:spPr>
        <p:txBody>
          <a:bodyPr/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err="1" smtClean="0"/>
              <a:t>Résumé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15587" y="2387328"/>
            <a:ext cx="7886700" cy="3287288"/>
          </a:xfrm>
        </p:spPr>
        <p:txBody>
          <a:bodyPr/>
          <a:lstStyle/>
          <a:p>
            <a:pPr algn="just">
              <a:buNone/>
            </a:pPr>
            <a:r>
              <a:rPr lang="fr-FR" dirty="0" smtClean="0"/>
              <a:t>Pendant cette présentation vous allez apprendre comment faire des promesses et des prédictions, parler de </a:t>
            </a:r>
            <a:r>
              <a:rPr lang="fr-FR" dirty="0" smtClean="0"/>
              <a:t>vos </a:t>
            </a:r>
            <a:r>
              <a:rPr lang="fr-FR" dirty="0" smtClean="0"/>
              <a:t>projets et de tous ces événements qui auront </a:t>
            </a:r>
            <a:r>
              <a:rPr lang="fr-FR" dirty="0" smtClean="0"/>
              <a:t>lieu dans </a:t>
            </a:r>
            <a:r>
              <a:rPr lang="fr-FR" dirty="0" smtClean="0"/>
              <a:t>l’avenir.</a:t>
            </a:r>
          </a:p>
          <a:p>
            <a:pPr algn="just">
              <a:buNone/>
            </a:pPr>
            <a:endParaRPr lang="fr-FR" dirty="0"/>
          </a:p>
        </p:txBody>
      </p:sp>
      <p:sp>
        <p:nvSpPr>
          <p:cNvPr id="6" name="3 CuadroTexto"/>
          <p:cNvSpPr txBox="1"/>
          <p:nvPr/>
        </p:nvSpPr>
        <p:spPr>
          <a:xfrm>
            <a:off x="265245" y="5891793"/>
            <a:ext cx="644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Mots clés:  L’avenir,  promesses,  prédictions.</a:t>
            </a:r>
          </a:p>
          <a:p>
            <a:r>
              <a:rPr lang="es-MX" dirty="0" smtClean="0"/>
              <a:t>____________________________________________________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0734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31075" y="1228227"/>
            <a:ext cx="8404412" cy="895256"/>
          </a:xfrm>
        </p:spPr>
        <p:txBody>
          <a:bodyPr>
            <a:normAutofit fontScale="90000"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“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Raconter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des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evenements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futurs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/>
            <a:endParaRPr lang="fr-FR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/>
            <a:r>
              <a:rPr lang="fr-FR" dirty="0" smtClean="0">
                <a:solidFill>
                  <a:srgbClr val="54190A"/>
                </a:solidFill>
                <a:latin typeface="Helvetica"/>
                <a:cs typeface="Helvetica"/>
              </a:rPr>
              <a:t>En 50 ans on partira en vacances sur Mars</a:t>
            </a:r>
          </a:p>
          <a:p>
            <a:pPr algn="just"/>
            <a:endParaRPr lang="fr-FR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/>
            <a:endParaRPr lang="fr-FR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r"/>
            <a:r>
              <a:rPr lang="fr-FR" dirty="0" smtClean="0">
                <a:solidFill>
                  <a:srgbClr val="54190A"/>
                </a:solidFill>
                <a:latin typeface="Helvetica"/>
                <a:cs typeface="Helvetica"/>
              </a:rPr>
              <a:t>En 2100 on vivra plus de 100 ans</a:t>
            </a:r>
          </a:p>
          <a:p>
            <a:endParaRPr lang="en-US" dirty="0">
              <a:solidFill>
                <a:srgbClr val="54190A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578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>
                <a:solidFill>
                  <a:srgbClr val="54190A"/>
                </a:solidFill>
                <a:latin typeface="Helvetica"/>
                <a:cs typeface="Helvetica"/>
              </a:rPr>
              <a:t>En octobre Louis voyagera en Asie</a:t>
            </a:r>
          </a:p>
          <a:p>
            <a:pPr algn="just">
              <a:buNone/>
            </a:pPr>
            <a:endParaRPr lang="fr-FR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/>
            <a:endParaRPr lang="fr-FR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/>
            <a:endParaRPr lang="fr-FR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/>
            <a:r>
              <a:rPr lang="fr-FR" dirty="0" smtClean="0">
                <a:solidFill>
                  <a:srgbClr val="54190A"/>
                </a:solidFill>
                <a:latin typeface="Helvetica"/>
                <a:cs typeface="Helvetica"/>
              </a:rPr>
              <a:t>L’année prochaine vous sortirez de l’université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>
                <a:solidFill>
                  <a:srgbClr val="54190A"/>
                </a:solidFill>
                <a:latin typeface="Helvetica"/>
                <a:cs typeface="Helvetica"/>
              </a:rPr>
              <a:t>Dans 10 ans les enfants ne partiront plus á l’école parce qu’ils travailleront chez eux.</a:t>
            </a:r>
          </a:p>
          <a:p>
            <a:pPr algn="just"/>
            <a:endParaRPr lang="fr-FR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/>
            <a:endParaRPr lang="fr-FR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/>
            <a:endParaRPr lang="fr-FR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/>
            <a:r>
              <a:rPr lang="fr-FR" dirty="0" smtClean="0">
                <a:solidFill>
                  <a:srgbClr val="54190A"/>
                </a:solidFill>
                <a:latin typeface="Helvetica"/>
                <a:cs typeface="Helvetica"/>
              </a:rPr>
              <a:t>Un jour nous mangerons des comprimés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</a:t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Á quoi ca sert?</a:t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dirty="0" smtClean="0"/>
              <a:t>Á formuler des prévisions.</a:t>
            </a:r>
          </a:p>
          <a:p>
            <a:pPr>
              <a:buNone/>
            </a:pPr>
            <a:endParaRPr lang="fr-FR" dirty="0" smtClean="0"/>
          </a:p>
          <a:p>
            <a:pPr algn="just"/>
            <a:r>
              <a:rPr lang="fr-FR" dirty="0" smtClean="0"/>
              <a:t>La semaine prochaine il pleuvra</a:t>
            </a:r>
          </a:p>
          <a:p>
            <a:pPr algn="just"/>
            <a:r>
              <a:rPr lang="fr-FR" dirty="0" smtClean="0"/>
              <a:t>Au siècle prochain nous ne </a:t>
            </a:r>
            <a:r>
              <a:rPr lang="fr-FR" smtClean="0"/>
              <a:t>écrirons plus </a:t>
            </a:r>
            <a:r>
              <a:rPr lang="fr-FR" dirty="0" smtClean="0"/>
              <a:t>en papier</a:t>
            </a:r>
          </a:p>
          <a:p>
            <a:pPr algn="just"/>
            <a:r>
              <a:rPr lang="fr-FR" dirty="0" smtClean="0"/>
              <a:t>Le jour après demain Marie aura beaucoup de devoir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Á quoi ca sert?</a:t>
            </a:r>
            <a:br>
              <a:rPr lang="fr-FR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MX" dirty="0" smtClean="0"/>
              <a:t>Á faire des </a:t>
            </a:r>
            <a:r>
              <a:rPr lang="fr-FR" dirty="0" smtClean="0"/>
              <a:t>promesses</a:t>
            </a:r>
          </a:p>
          <a:p>
            <a:pPr algn="just"/>
            <a:endParaRPr lang="es-MX" dirty="0" smtClean="0"/>
          </a:p>
          <a:p>
            <a:pPr algn="just"/>
            <a:r>
              <a:rPr lang="fr-FR" dirty="0" smtClean="0"/>
              <a:t>Je te chercherai demain</a:t>
            </a:r>
          </a:p>
          <a:p>
            <a:pPr algn="just"/>
            <a:r>
              <a:rPr lang="fr-FR" dirty="0" smtClean="0"/>
              <a:t>Simon étudiera avec toi</a:t>
            </a:r>
          </a:p>
          <a:p>
            <a:pPr algn="just"/>
            <a:r>
              <a:rPr lang="fr-FR" dirty="0" smtClean="0"/>
              <a:t>Elles viendront demain á payer le cahier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1" id="{40EF26CC-2B0E-4340-926D-D358EA10074E}" vid="{07351E3D-ACB0-479B-AB9F-2E1FE40F35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platillap1</Template>
  <TotalTime>56</TotalTime>
  <Words>261</Words>
  <Application>Microsoft Office PowerPoint</Application>
  <PresentationFormat>Presentación en pantalla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Diapositiva 1</vt:lpstr>
      <vt:lpstr>Academia de Idiomas  Français II   Profesor: L.C.E. Isabel Montserrat Pérez Chapa   Enero – Junio 2016</vt:lpstr>
      <vt:lpstr>Raconter des événements dans l’avenir “Futur Simple”</vt:lpstr>
      <vt:lpstr> Résumé</vt:lpstr>
      <vt:lpstr>“Raconter des evenements futurs </vt:lpstr>
      <vt:lpstr>Diapositiva 6</vt:lpstr>
      <vt:lpstr>Diapositiva 7</vt:lpstr>
      <vt:lpstr>   Á quoi ca sert?  </vt:lpstr>
      <vt:lpstr>  Á quoi ca sert?  </vt:lpstr>
      <vt:lpstr> Formation </vt:lpstr>
      <vt:lpstr>Diapositiva 11</vt:lpstr>
      <vt:lpstr>       Verbes Irreguléres </vt:lpstr>
      <vt:lpstr>Activité: Parlez á deux</vt:lpstr>
      <vt:lpstr>Référencies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CECO</dc:creator>
  <cp:lastModifiedBy>Windows User</cp:lastModifiedBy>
  <cp:revision>18</cp:revision>
  <dcterms:created xsi:type="dcterms:W3CDTF">2015-08-25T17:58:28Z</dcterms:created>
  <dcterms:modified xsi:type="dcterms:W3CDTF">2016-04-19T03:20:51Z</dcterms:modified>
</cp:coreProperties>
</file>