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8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117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198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951B7-FC73-1F4E-99E2-334BB5ED7D35}" type="datetimeFigureOut">
              <a:rPr lang="es-ES" smtClean="0"/>
              <a:t>13/3/16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9C12A-B11A-7045-BF39-A93AB7EACC75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9655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72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86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776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6104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577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388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532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368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A2129-662C-406B-8A70-C5DFFE3F68AD}" type="datetimeFigureOut">
              <a:rPr lang="es-MX" smtClean="0"/>
              <a:t>13/03/16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D3206-0D5E-416C-A70F-83804C6B1AA6}" type="slidenum">
              <a:rPr lang="es-MX" smtClean="0"/>
              <a:t>‹Nr.›</a:t>
            </a:fld>
            <a:endParaRPr lang="es-MX"/>
          </a:p>
        </p:txBody>
      </p:sp>
      <p:pic>
        <p:nvPicPr>
          <p:cNvPr id="9" name="Picture 1" descr="logo prepa1-01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7" y="0"/>
            <a:ext cx="1983090" cy="1139275"/>
          </a:xfrm>
          <a:prstGeom prst="rect">
            <a:avLst/>
          </a:prstGeom>
        </p:spPr>
      </p:pic>
      <p:pic>
        <p:nvPicPr>
          <p:cNvPr id="10" name="Picture 2" descr="logo prepa1-02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520" y="5373076"/>
            <a:ext cx="2403760" cy="12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0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7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43000" y="1947142"/>
            <a:ext cx="7394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s </a:t>
            </a:r>
            <a:r>
              <a:rPr lang="es-ES_tradnl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un sistema de impresión plano, ya que la forma impresora no tiene relieve, e indirecto, porque la imagen no se transfiere directamente de la forma impresora al sustrato, sino que lo hace a través de un cilindro recubierto de caucho.</a:t>
            </a:r>
            <a:endParaRPr lang="es-ES" altLang="es-ES_tradnl" sz="2400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_tradnl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Fotocromo</a:t>
            </a:r>
            <a: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b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s-ES" altLang="es-ES_tradnl" b="1" dirty="0" smtClean="0">
                <a:solidFill>
                  <a:srgbClr val="C00000"/>
                </a:solidFill>
                <a:latin typeface="Arial" charset="0"/>
              </a:rPr>
              <a:t>(offset)</a:t>
            </a:r>
            <a:endParaRPr lang="es-ES" altLang="es-ES_tradnl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30319" y="6695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99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719048"/>
            <a:ext cx="4120212" cy="5072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972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o funciona el sistema de impresion Offset [Españo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00323"/>
            <a:ext cx="9139237" cy="62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82700" y="1612509"/>
            <a:ext cx="73991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Técnica de impresión que consiste en grabar imágenes por medio de una pantalla de seda o tela metálica muy fina</a:t>
            </a:r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. En </a:t>
            </a:r>
            <a:r>
              <a:rPr lang="es-ES_tradnl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aquellas partes donde no hay imagen se impide el traslado de tinta a través del bloqueo generado por una emulsión o barniz.</a:t>
            </a: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endParaRPr lang="es-ES" altLang="es-ES_tradnl" sz="24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Serigrafía </a:t>
            </a:r>
            <a:endParaRPr lang="es-ES" altLang="es-ES_tradnl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30319" y="6695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6205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442065"/>
            <a:ext cx="4009244" cy="5555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751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ecograb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"/>
            <a:ext cx="9144000" cy="631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6700" y="1216025"/>
            <a:ext cx="6946900" cy="4346575"/>
          </a:xfrm>
        </p:spPr>
        <p:txBody>
          <a:bodyPr>
            <a:normAutofit fontScale="90000"/>
          </a:bodyPr>
          <a:lstStyle/>
          <a:p>
            <a:r>
              <a:rPr lang="es-ES_tradnl" sz="2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Bibliografía:</a:t>
            </a:r>
            <a:br>
              <a:rPr lang="es-ES_tradnl" sz="2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24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*Paloma 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Varela García de 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Oteyza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. (2004). Las Artes Gráficas: Sistemas de Impresión. 2016, de Asociación de ingenieros industriales de Madrid Sitio web: http://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revista.aiim.es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Articulos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/24_Las%20Artes%20Gr%C3%A1ficas%20Sistemas%20de%20Impresi%C3%B3n.aspx </a:t>
            </a: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*Discovery 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Channel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. (2000). Como funciona el sistema de 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impresion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Offset [Español]. 2016, de Discovery 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Channel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Sitio web: https://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=-0vNHOTToX4 </a:t>
            </a: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SENA TV. (2000). ¿Qué es la serigrafía?. 2016, de SENA TV Sitio web: https://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=jTY0zOr9k3k </a:t>
            </a: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1600" dirty="0" smtClean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Lecturalia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. (2015). Tipografía. 2016, de 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Lecturalia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Sitio web: https://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www.youtube.com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watch?v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=</a:t>
            </a:r>
            <a:r>
              <a:rPr lang="es-ES_tradnl" sz="1600" dirty="0" err="1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rbuFANKBgyM</a:t>
            </a:r>
            <a:r>
              <a:rPr lang="es-ES_tradnl" sz="1600" dirty="0">
                <a:solidFill>
                  <a:srgbClr val="4121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4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2400" b="1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s-ES_tradnl" sz="2400" b="1" dirty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3719421"/>
            <a:ext cx="840329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20000"/>
              </a:spcBef>
              <a:buFont typeface="Arial"/>
            </a:pPr>
            <a:r>
              <a:rPr lang="es-ES" sz="2800" b="1" dirty="0" smtClean="0">
                <a:solidFill>
                  <a:srgbClr val="54190A"/>
                </a:solidFill>
                <a:latin typeface="Helvetica"/>
                <a:ea typeface="+mn-ea"/>
                <a:cs typeface="Helvetica"/>
              </a:rPr>
              <a:t/>
            </a:r>
            <a:br>
              <a:rPr lang="es-ES" sz="2800" b="1" dirty="0" smtClean="0">
                <a:solidFill>
                  <a:srgbClr val="54190A"/>
                </a:solidFill>
                <a:latin typeface="Helvetica"/>
                <a:ea typeface="+mn-ea"/>
                <a:cs typeface="Helvetica"/>
              </a:rPr>
            </a:br>
            <a:r>
              <a:rPr lang="es-MX" sz="2800" b="1" dirty="0" smtClean="0">
                <a:solidFill>
                  <a:srgbClr val="C00000"/>
                </a:solidFill>
                <a:latin typeface="Helvetica"/>
                <a:ea typeface="+mn-ea"/>
                <a:cs typeface="Helvetica"/>
              </a:rPr>
              <a:t>Nombre </a:t>
            </a:r>
            <a:r>
              <a:rPr lang="es-MX" sz="2800" b="1" dirty="0">
                <a:solidFill>
                  <a:srgbClr val="C00000"/>
                </a:solidFill>
                <a:latin typeface="Helvetica"/>
                <a:ea typeface="+mn-ea"/>
                <a:cs typeface="Helvetica"/>
              </a:rPr>
              <a:t>del </a:t>
            </a:r>
            <a:r>
              <a:rPr lang="es-MX" sz="2800" b="1" dirty="0" smtClean="0">
                <a:solidFill>
                  <a:srgbClr val="C00000"/>
                </a:solidFill>
                <a:latin typeface="Helvetica"/>
                <a:ea typeface="+mn-ea"/>
                <a:cs typeface="Helvetica"/>
              </a:rPr>
              <a:t>profesor:</a:t>
            </a:r>
            <a:br>
              <a:rPr lang="es-MX" sz="2800" b="1" dirty="0" smtClean="0">
                <a:solidFill>
                  <a:srgbClr val="C00000"/>
                </a:solidFill>
                <a:latin typeface="Helvetica"/>
                <a:ea typeface="+mn-ea"/>
                <a:cs typeface="Helvetica"/>
              </a:rPr>
            </a:br>
            <a:r>
              <a:rPr lang="es-MX" sz="2800" b="1" dirty="0" smtClean="0">
                <a:solidFill>
                  <a:srgbClr val="54190A"/>
                </a:solidFill>
                <a:latin typeface="Helvetica"/>
                <a:ea typeface="+mn-ea"/>
                <a:cs typeface="Helvetica"/>
              </a:rPr>
              <a:t>L.D.G. Carlos Antonio Varela Angeles </a:t>
            </a:r>
            <a:br>
              <a:rPr lang="es-MX" sz="2800" b="1" dirty="0" smtClean="0">
                <a:solidFill>
                  <a:srgbClr val="54190A"/>
                </a:solidFill>
                <a:latin typeface="Helvetica"/>
                <a:ea typeface="+mn-ea"/>
                <a:cs typeface="Helvetica"/>
              </a:rPr>
            </a:br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Periodo: Enero – Junio 2016</a:t>
            </a:r>
            <a:endParaRPr lang="es-MX" sz="2800" b="1" dirty="0">
              <a:solidFill>
                <a:schemeClr val="accent2">
                  <a:lumMod val="75000"/>
                </a:schemeClr>
              </a:solidFill>
              <a:latin typeface="Helvetica"/>
              <a:ea typeface="+mn-e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732" y="375295"/>
            <a:ext cx="2385868" cy="334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902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297" y="1921532"/>
            <a:ext cx="8473423" cy="1143000"/>
          </a:xfrm>
        </p:spPr>
        <p:txBody>
          <a:bodyPr>
            <a:noAutofit/>
          </a:bodyPr>
          <a:lstStyle/>
          <a:p>
            <a:pPr algn="ctr"/>
            <a:r>
              <a:rPr lang="es-ES_tradnl" sz="6300" b="1" dirty="0" smtClean="0">
                <a:solidFill>
                  <a:schemeClr val="accent2"/>
                </a:solidFill>
                <a:latin typeface="Helvetica"/>
                <a:cs typeface="Helvetica"/>
              </a:rPr>
              <a:t>Técnicas para</a:t>
            </a:r>
            <a:r>
              <a:rPr lang="es-ES_tradnl" sz="6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/>
            </a:r>
            <a:br>
              <a:rPr lang="es-ES_tradnl" sz="63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es-ES" sz="6300" b="1" dirty="0" smtClean="0">
                <a:solidFill>
                  <a:srgbClr val="800000"/>
                </a:solidFill>
                <a:latin typeface="Helvetica"/>
                <a:cs typeface="Helvetica"/>
              </a:rPr>
              <a:t>la reproducción </a:t>
            </a:r>
            <a:endParaRPr lang="es-ES_tradnl" sz="6300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29587" y="3709331"/>
            <a:ext cx="7524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El fotograbado (tipografía), el </a:t>
            </a:r>
            <a:r>
              <a:rPr lang="es-MX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fotocromo</a:t>
            </a:r>
          </a:p>
          <a:p>
            <a:pPr algn="ctr"/>
            <a:r>
              <a:rPr lang="es-MX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MX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(lito-offset), el hueco grabado (cilindro</a:t>
            </a:r>
            <a:r>
              <a:rPr lang="es-MX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) y la serigraf</a:t>
            </a:r>
            <a:r>
              <a:rPr lang="es-ES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í</a:t>
            </a:r>
            <a:r>
              <a:rPr lang="es-MX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a. .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244600" y="1701962"/>
            <a:ext cx="6743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400" dirty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</a:rPr>
              <a:t>s </a:t>
            </a:r>
            <a:r>
              <a:rPr lang="es-ES_tradnl" sz="2400" dirty="0">
                <a:solidFill>
                  <a:schemeClr val="bg1">
                    <a:lumMod val="65000"/>
                  </a:schemeClr>
                </a:solidFill>
              </a:rPr>
              <a:t>un sistema de impresión en el que los elementos a imprimir están en altorrelieve en la forma impresora. </a:t>
            </a:r>
            <a:endParaRPr lang="es-ES_tradnl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</a:rPr>
              <a:t>Es </a:t>
            </a:r>
            <a:r>
              <a:rPr lang="es-ES_tradnl" sz="2400" dirty="0">
                <a:solidFill>
                  <a:schemeClr val="bg1">
                    <a:lumMod val="65000"/>
                  </a:schemeClr>
                </a:solidFill>
              </a:rPr>
              <a:t>además un sistema de impresión directo, ya que la imagen se transmite directamente de la forma impresora al sustrato.</a:t>
            </a:r>
            <a:endParaRPr lang="es-ES" sz="2400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30319" y="6695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El fotograbado </a:t>
            </a:r>
            <a:b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s-ES" altLang="es-ES_tradnl" b="1" dirty="0" smtClean="0">
                <a:solidFill>
                  <a:srgbClr val="C00000"/>
                </a:solidFill>
                <a:latin typeface="Arial" charset="0"/>
              </a:rPr>
              <a:t>(Tipografía)</a:t>
            </a:r>
            <a:endParaRPr lang="es-ES" altLang="es-ES_tradnl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8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230319" y="6695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92" y="2106743"/>
            <a:ext cx="7412944" cy="2274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El fotograbado </a:t>
            </a:r>
            <a:b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s-ES" altLang="es-ES_tradnl" b="1" dirty="0" smtClean="0">
                <a:solidFill>
                  <a:srgbClr val="C00000"/>
                </a:solidFill>
                <a:latin typeface="Arial" charset="0"/>
              </a:rPr>
              <a:t>(Tipografía)</a:t>
            </a:r>
            <a:endParaRPr lang="es-ES" altLang="es-ES_tradnl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8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pograf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029" y="279400"/>
            <a:ext cx="915602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0800" y="1934442"/>
            <a:ext cx="736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Es </a:t>
            </a:r>
            <a:r>
              <a:rPr lang="es-ES_tradnl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un sistema de impresión en bajorrelieve y directo</a:t>
            </a:r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La </a:t>
            </a:r>
            <a:r>
              <a:rPr lang="es-ES_tradnl" sz="2400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forma impresora es un cilindro grabado. Las áreas de imagen están grabadas en la superficie del </a:t>
            </a:r>
            <a:r>
              <a:rPr 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cilindro</a:t>
            </a:r>
            <a:r>
              <a:rPr lang="es-ES" altLang="es-ES_tradnl" sz="2400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s-ES" altLang="es-ES_tradnl" sz="2400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Huecograbado </a:t>
            </a:r>
            <a:b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s-ES" altLang="es-ES_tradnl" b="1" dirty="0" smtClean="0">
                <a:solidFill>
                  <a:srgbClr val="C00000"/>
                </a:solidFill>
                <a:latin typeface="Arial" charset="0"/>
              </a:rPr>
              <a:t>(Cilindro)</a:t>
            </a:r>
            <a:endParaRPr lang="es-ES" altLang="es-ES_tradnl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30319" y="6695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462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819" y="1568362"/>
            <a:ext cx="4784361" cy="4145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Huecograbado </a:t>
            </a:r>
            <a:br>
              <a:rPr lang="es-ES" alt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</a:br>
            <a:r>
              <a:rPr lang="es-ES" altLang="es-ES_tradnl" b="1" dirty="0" smtClean="0">
                <a:solidFill>
                  <a:srgbClr val="C00000"/>
                </a:solidFill>
                <a:latin typeface="Arial" charset="0"/>
              </a:rPr>
              <a:t>(Cilindro)</a:t>
            </a:r>
            <a:endParaRPr lang="es-ES" altLang="es-ES_tradnl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31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ECOGRABADO 1 COLO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265243"/>
            <a:ext cx="9136062" cy="63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40EF26CC-2B0E-4340-926D-D358EA10074E}" vid="{07351E3D-ACB0-479B-AB9F-2E1FE40F35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199</Words>
  <Application>Microsoft Macintosh PowerPoint</Application>
  <PresentationFormat>Presentación en pantalla (4:3)</PresentationFormat>
  <Paragraphs>17</Paragraphs>
  <Slides>16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Calibri Light</vt:lpstr>
      <vt:lpstr>Helvetica</vt:lpstr>
      <vt:lpstr>Arial</vt:lpstr>
      <vt:lpstr>Calibri</vt:lpstr>
      <vt:lpstr>Tema de Office</vt:lpstr>
      <vt:lpstr>Presentación de PowerPoint</vt:lpstr>
      <vt:lpstr> Nombre del profesor: L.D.G. Carlos Antonio Varela Angeles  Periodo: Enero – Junio 2016</vt:lpstr>
      <vt:lpstr>Técnicas para la reproducción </vt:lpstr>
      <vt:lpstr>Presentación de PowerPoint</vt:lpstr>
      <vt:lpstr>Presentación de PowerPoint</vt:lpstr>
      <vt:lpstr>Presentación de PowerPoint</vt:lpstr>
      <vt:lpstr>Huecograbado  (Cilindro)</vt:lpstr>
      <vt:lpstr>Huecograbado  (Cilindro)</vt:lpstr>
      <vt:lpstr>Presentación de PowerPoint</vt:lpstr>
      <vt:lpstr>Fotocromo  (offset)</vt:lpstr>
      <vt:lpstr>Presentación de PowerPoint</vt:lpstr>
      <vt:lpstr>Presentación de PowerPoint</vt:lpstr>
      <vt:lpstr>Serigrafía </vt:lpstr>
      <vt:lpstr>Presentación de PowerPoint</vt:lpstr>
      <vt:lpstr>Presentación de PowerPoint</vt:lpstr>
      <vt:lpstr>Bibliografía:  *Paloma Varela García de Oteyza. (2004). Las Artes Gráficas: Sistemas de Impresión. 2016, de Asociación de ingenieros industriales de Madrid Sitio web: http://revista.aiim.es/Articulos/24_Las%20Artes%20Gr%C3%A1ficas%20Sistemas%20de%20Impresi%C3%B3n.aspx    *Discovery Channel. (2000). Como funciona el sistema de impresion Offset [Español]. 2016, de Discovery Channel Sitio web: https://www.youtube.com/watch?v=-0vNHOTToX4   * SENA TV. (2000). ¿Qué es la serigrafía?. 2016, de SENA TV Sitio web: https://www.youtube.com/watch?v=jTY0zOr9k3k   * Lecturalia. (2015). Tipografía. 2016, de Lecturalia Sitio web: https://www.youtube.com/watch?v=rbuFANKBgyM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</cp:revision>
  <dcterms:created xsi:type="dcterms:W3CDTF">2016-03-14T03:50:41Z</dcterms:created>
  <dcterms:modified xsi:type="dcterms:W3CDTF">2016-03-14T04:22:36Z</dcterms:modified>
</cp:coreProperties>
</file>