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  <p:sldMasterId id="2147483744" r:id="rId3"/>
  </p:sldMasterIdLst>
  <p:sldIdLst>
    <p:sldId id="259" r:id="rId4"/>
    <p:sldId id="262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2950"/>
  </p:normalViewPr>
  <p:slideViewPr>
    <p:cSldViewPr snapToGrid="0" snapToObjects="1">
      <p:cViewPr varScale="1">
        <p:scale>
          <a:sx n="62" d="100"/>
          <a:sy n="62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85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6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8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4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3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8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4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9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01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0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140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9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0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8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98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6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4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3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85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17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5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1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12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0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98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jpl220XbY&amp;list=PL0-Ldrypt8h2T2V0_tDExFstrYoTJEsza&amp;index=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9"/>
            <a:ext cx="82296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i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Intolerable </a:t>
            </a:r>
            <a:r>
              <a:rPr lang="es-MX" sz="4950" b="1" i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Acts</a:t>
            </a:r>
            <a:endParaRPr lang="es-MX" sz="4950" b="1" i="1" dirty="0">
              <a:solidFill>
                <a:srgbClr val="B71E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  <a:p>
            <a:pPr algn="ctr" defTabSz="342900">
              <a:lnSpc>
                <a:spcPts val="3000"/>
              </a:lnSpc>
            </a:pPr>
            <a:r>
              <a:rPr lang="es-MX" sz="30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dictan las Leyes Intolerables por las que se </a:t>
            </a: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cierra el puerto de Boston, se centraliza el gobierno, Massachusetts pierde autonomía y los ingleses se extienden desde Canadá hasta Ohio.</a:t>
            </a:r>
          </a:p>
          <a:p>
            <a:pPr algn="ctr" defTabSz="342900"/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5" name="Picture 2" descr="http://3.bp.blogspot.com/-nCQtirsjoQ4/UlgAOHyFyqI/AAAAAAAAAD4/3WwyAhhya_s/s1600/Parliament_Stamp_Act1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3" y="3595460"/>
            <a:ext cx="1378745" cy="2651432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71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Jamestown. 1607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emplazamiento inglés construido en el continente americano para </a:t>
            </a:r>
            <a:r>
              <a:rPr lang="es-MX" sz="30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protección de los conquistadores.</a:t>
            </a:r>
            <a:endParaRPr lang="es-MX" sz="3000" dirty="0">
              <a:solidFill>
                <a:prstClr val="black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42900"/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8194" name="Picture 2" descr="https://s-media-cache-ak0.pinimg.com/originals/c2/f0/f0/c2f0f0e431741be0a3bfb310e152dec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77" y="2997748"/>
            <a:ext cx="4361258" cy="3023414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40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9"/>
            <a:ext cx="82296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Primer Congreso Continental de Filadelfia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Representantes de casi todas las colonias se reúnen en 1774 para protestar en contra de la intransigencia del imperio inglés.</a:t>
            </a:r>
            <a:endParaRPr lang="es-MX" sz="3000" i="1" dirty="0">
              <a:solidFill>
                <a:prstClr val="black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42900"/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5122" name="Picture 2" descr="https://i0.wp.com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69" y="3523060"/>
            <a:ext cx="3318273" cy="227964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57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8"/>
            <a:ext cx="8229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Declaración de Independencia de Estados Unidos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4 de julio de 1776. Sus ejes fueron la vida, la libertad, la igualdad y la felicidad. </a:t>
            </a:r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5" name="Picture 2" descr="http://i.ebayimg.com/images/i/250940187469-0-1/s-l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88" y="3485638"/>
            <a:ext cx="1799036" cy="2389157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37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8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Constitución de Estados Unidos de América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1787. Primera constitución democrática del planeta: </a:t>
            </a:r>
            <a:r>
              <a:rPr lang="es-MX" sz="3000" i="1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poder es del pueblo. </a:t>
            </a:r>
            <a:endParaRPr lang="es-MX" sz="6000" i="1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3076" name="Picture 4" descr="https://images.wolfgangsvault.com/the-constitution-of-the-united-states-of-america/book/memorabilia/ZZZ032410-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8" y="3145295"/>
            <a:ext cx="1704976" cy="267884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460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8"/>
            <a:ext cx="8229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American Bill of </a:t>
            </a:r>
            <a:r>
              <a:rPr lang="es-MX" sz="4950" b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Rights</a:t>
            </a:r>
            <a:endParaRPr lang="es-MX" sz="4950" b="1" dirty="0">
              <a:solidFill>
                <a:srgbClr val="B71E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Creada dos años después que la Carta Magna estadounidense y que, lejos de disminuir derechos, los aumentó en beneficio de los </a:t>
            </a:r>
            <a:r>
              <a:rPr lang="es-MX" sz="30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ciudadanos de ese país.</a:t>
            </a:r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3076" name="Picture 4" descr="https://images.wolfgangsvault.com/the-constitution-of-the-united-states-of-america/book/memorabilia/ZZZ032410-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8" y="3537181"/>
            <a:ext cx="1704976" cy="267884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ages.wolfgangsvault.com/the-constitution-of-the-united-states-of-america/book/memorabilia/ZZZ032410-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3" y="3320568"/>
            <a:ext cx="1704976" cy="267884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ages.wolfgangsvault.com/the-constitution-of-the-united-states-of-america/book/memorabilia/ZZZ032410-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55" y="3320568"/>
            <a:ext cx="1704976" cy="267884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36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8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Declaración de Derechos de Virginia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de junio de 1776. Madre de la Declaración de los Derechos del Hombre y del Ciudadano de la Revolución francesa y de la Carta de Derechos de los Estados Unidos.</a:t>
            </a:r>
          </a:p>
        </p:txBody>
      </p:sp>
      <p:pic>
        <p:nvPicPr>
          <p:cNvPr id="11266" name="Picture 2" descr="http://www.drodd.com/images14/virgini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12" y="3786614"/>
            <a:ext cx="3188188" cy="1914525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80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9384" y="2503229"/>
            <a:ext cx="5676332" cy="1602445"/>
          </a:xfrm>
        </p:spPr>
        <p:txBody>
          <a:bodyPr>
            <a:noAutofit/>
          </a:bodyPr>
          <a:lstStyle/>
          <a:p>
            <a:pPr algn="r"/>
            <a:r>
              <a:rPr lang="es-ES_tradnl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Diego Armando Leal Vite</a:t>
            </a:r>
            <a:br>
              <a:rPr lang="es-ES_tradnl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</a:br>
            <a:r>
              <a:rPr lang="es-ES_tradnl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Historia I</a:t>
            </a:r>
            <a:r>
              <a:rPr lang="es-ES_tradnl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</a:br>
            <a:endParaRPr lang="es-ES_tradnl" sz="4000" b="1" i="1" dirty="0">
              <a:solidFill>
                <a:schemeClr val="tx1">
                  <a:lumMod val="95000"/>
                  <a:lumOff val="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59384" y="1602714"/>
            <a:ext cx="567633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lvetica" charset="0"/>
                <a:ea typeface="Coolvetica" charset="0"/>
                <a:cs typeface="Coolvetica" charset="0"/>
              </a:rPr>
              <a:t>Especificaciones</a:t>
            </a: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lvetica" charset="0"/>
                <a:ea typeface="Coolvetica" charset="0"/>
                <a:cs typeface="Coolvetica" charset="0"/>
              </a:rPr>
            </a:br>
            <a:endParaRPr kumimoji="0" lang="es-ES_tradnl" sz="6000" b="0" i="0" u="none" strike="noStrike" kern="1200" cap="none" spc="0" normalizeH="0" baseline="0" noProof="0" dirty="0">
              <a:ln>
                <a:noFill/>
              </a:ln>
              <a:solidFill>
                <a:srgbClr val="DC3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346450" y="0"/>
            <a:ext cx="9144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Copy short URL</a:t>
            </a:r>
            <a:endParaRPr kumimoji="0" lang="es-MX" altLang="es-MX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s-MX" altLang="es-MX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MX" altLang="es-MX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11784" y="1712892"/>
            <a:ext cx="567633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400" spc="1200" dirty="0" smtClean="0">
                <a:solidFill>
                  <a:schemeClr val="bg1">
                    <a:lumMod val="8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ELABORACIÓN</a:t>
            </a:r>
            <a:endParaRPr lang="es-ES_tradnl" sz="3200" i="1" spc="1200" dirty="0">
              <a:solidFill>
                <a:schemeClr val="bg1">
                  <a:lumMod val="8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11784" y="2799105"/>
            <a:ext cx="567633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400" spc="1200" dirty="0" smtClean="0">
                <a:solidFill>
                  <a:schemeClr val="bg1">
                    <a:lumMod val="8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REFERENCIAS</a:t>
            </a:r>
            <a:endParaRPr lang="es-ES_tradnl" sz="3200" i="1" spc="1200" dirty="0">
              <a:solidFill>
                <a:schemeClr val="bg1">
                  <a:lumMod val="8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27314" y="3476314"/>
            <a:ext cx="788460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Delgado De Cantú, Gloria M. Historia </a:t>
            </a:r>
            <a:r>
              <a:rPr lang="es-MX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Universal: De </a:t>
            </a:r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la Era de las</a:t>
            </a:r>
          </a:p>
          <a:p>
            <a:pPr algn="r"/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Revoluciones al Mundo Globalizado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. </a:t>
            </a:r>
            <a:endParaRPr lang="es-MX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  <a:p>
            <a:pPr algn="r"/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3ª </a:t>
            </a:r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ed. Pearson Educación. México :</a:t>
            </a:r>
          </a:p>
          <a:p>
            <a:pPr algn="r"/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Pearson Educación, 2010</a:t>
            </a:r>
            <a:endParaRPr lang="es-ES_tradnl" sz="2000" b="1" i="1" dirty="0">
              <a:solidFill>
                <a:schemeClr val="tx1">
                  <a:lumMod val="95000"/>
                  <a:lumOff val="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s://upload.wikimedia.org/wikipedia/commons/thumb/9/95/Washington_Crossing_the_Delaware_by_Emanuel_Leutze%2C_MMA-NYC%2C_1851.jpg/1280px-Washington_Crossing_the_Delaware_by_Emanuel_Leutze%2C_MMA-NYC%2C_1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10"/>
            <a:ext cx="10772775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406400"/>
            <a:ext cx="4731657" cy="104288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4172" y="574683"/>
            <a:ext cx="4557485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ld English Text MT" panose="03040902040508030806" pitchFamily="66" charset="0"/>
                <a:ea typeface="+mn-ea"/>
                <a:cs typeface="+mn-cs"/>
              </a:rPr>
              <a:t>La Independencia de las Trece Colonias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ld English Text MT" panose="03040902040508030806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9384" y="2735458"/>
            <a:ext cx="5676332" cy="1602445"/>
          </a:xfrm>
        </p:spPr>
        <p:txBody>
          <a:bodyPr>
            <a:noAutofit/>
          </a:bodyPr>
          <a:lstStyle/>
          <a:p>
            <a:pPr algn="r"/>
            <a:r>
              <a:rPr lang="es-ES_tradnl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1. Analice cuidadosamente el contenido del siguiente elemento multimedios:</a:t>
            </a:r>
            <a:r>
              <a:rPr lang="es-ES_tradnl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</a:br>
            <a:endParaRPr lang="es-ES_tradnl" sz="4000" i="1" dirty="0">
              <a:solidFill>
                <a:schemeClr val="tx1">
                  <a:lumMod val="95000"/>
                  <a:lumOff val="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59384" y="1602714"/>
            <a:ext cx="567633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  <a:t>Instrucciones</a:t>
            </a:r>
            <a:r>
              <a:rPr lang="es-ES_tradnl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</a:br>
            <a:endParaRPr lang="es-ES_tradnl" sz="6000" dirty="0">
              <a:solidFill>
                <a:srgbClr val="DC3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346450" y="0"/>
            <a:ext cx="9144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</a:rPr>
              <a:t>Copy short URL</a:t>
            </a:r>
            <a:endParaRPr kumimoji="0" lang="es-MX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://icons.iconarchive.com/icons/paomedia/small-n-flat/1024/file-video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74" y="4167360"/>
            <a:ext cx="1307042" cy="13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7886" y="3199916"/>
            <a:ext cx="7227830" cy="1602445"/>
          </a:xfrm>
        </p:spPr>
        <p:txBody>
          <a:bodyPr>
            <a:noAutofit/>
          </a:bodyPr>
          <a:lstStyle/>
          <a:p>
            <a:pPr algn="r"/>
            <a:r>
              <a:rPr lang="es-ES_tradnl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2. Analice el contenido de las siguientes piezas para, a partir de la información obtenida del video reproducido, ponerlas en el orden cronológico correspondiente.</a:t>
            </a:r>
            <a:r>
              <a:rPr lang="es-ES_tradnl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</a:br>
            <a:endParaRPr lang="es-ES_tradnl" sz="4000" i="1" dirty="0">
              <a:solidFill>
                <a:schemeClr val="tx1">
                  <a:lumMod val="95000"/>
                  <a:lumOff val="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59384" y="1602714"/>
            <a:ext cx="567633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  <a:t>Instrucciones</a:t>
            </a:r>
            <a:r>
              <a:rPr lang="es-ES_tradnl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</a:br>
            <a:endParaRPr lang="es-ES_tradnl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346450" y="0"/>
            <a:ext cx="9144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</a:rPr>
              <a:t>Copy short URL</a:t>
            </a:r>
            <a:endParaRPr kumimoji="0" lang="es-MX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6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7886" y="3199916"/>
            <a:ext cx="7227830" cy="1602445"/>
          </a:xfrm>
        </p:spPr>
        <p:txBody>
          <a:bodyPr>
            <a:noAutofit/>
          </a:bodyPr>
          <a:lstStyle/>
          <a:p>
            <a:pPr algn="r"/>
            <a:r>
              <a:rPr lang="es-ES_tradnl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>3. Una vez colocadas en el orden deseado, compruebe la cronología reproduciendo la presentación y, si no desea hacer cambios, guarde el archivo colocando su nombre y grupo para remitir el archivo al facilitador.</a:t>
            </a:r>
            <a:r>
              <a:rPr lang="es-ES_tradnl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olvetica" charset="0"/>
                <a:ea typeface="Coolvetica" charset="0"/>
                <a:cs typeface="Coolvetica" charset="0"/>
              </a:rPr>
            </a:br>
            <a:endParaRPr lang="es-ES_tradnl" sz="4000" i="1" dirty="0">
              <a:solidFill>
                <a:schemeClr val="tx1">
                  <a:lumMod val="95000"/>
                  <a:lumOff val="5000"/>
                </a:schemeClr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59384" y="1602714"/>
            <a:ext cx="5676332" cy="160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  <a:t>Instrucciones</a:t>
            </a:r>
            <a:r>
              <a:rPr lang="es-ES_tradnl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  <a:t/>
            </a:r>
            <a:br>
              <a:rPr lang="es-ES_tradnl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" charset="0"/>
                <a:ea typeface="Coolvetica" charset="0"/>
                <a:cs typeface="Coolvetica" charset="0"/>
              </a:rPr>
            </a:br>
            <a:endParaRPr lang="es-ES_tradnl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lvetica" charset="0"/>
              <a:ea typeface="Coolvetica" charset="0"/>
              <a:cs typeface="Coolvetica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346450" y="0"/>
            <a:ext cx="9144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</a:rPr>
              <a:t>Copy short URL</a:t>
            </a:r>
            <a:endParaRPr kumimoji="0" lang="es-MX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2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9"/>
            <a:ext cx="82296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i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No </a:t>
            </a:r>
            <a:r>
              <a:rPr lang="es-MX" sz="4950" b="1" i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Taxation</a:t>
            </a:r>
            <a:r>
              <a:rPr lang="es-MX" sz="4950" b="1" i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</a:t>
            </a:r>
            <a:r>
              <a:rPr lang="es-MX" sz="4950" b="1" i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without</a:t>
            </a:r>
            <a:r>
              <a:rPr lang="es-MX" sz="4950" b="1" i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</a:t>
            </a:r>
            <a:r>
              <a:rPr lang="es-MX" sz="4950" b="1" i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Representation</a:t>
            </a:r>
            <a:endParaRPr lang="es-MX" sz="4950" b="1" i="1" dirty="0">
              <a:solidFill>
                <a:srgbClr val="B71E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colonos caen en la cuenta de que no necesitan seguir pagando impuestos pues el Imperio no los representa adecuadamente en el Congreso.</a:t>
            </a:r>
            <a:endParaRPr lang="es-MX" sz="3000" i="1" dirty="0">
              <a:solidFill>
                <a:prstClr val="black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42900"/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4098" name="Picture 2" descr="http://itc.ua/wp-content/uploads/2015/03/revolution_fists_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02" y="3346847"/>
            <a:ext cx="5536407" cy="242217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24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e/1765_one_penny_stamp.jpg/220px-1765_one_penny_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2597293"/>
            <a:ext cx="2328863" cy="3186308"/>
          </a:xfrm>
          <a:prstGeom prst="rect">
            <a:avLst/>
          </a:prstGeom>
          <a:ln w="187325" cap="sq" cmpd="dbl">
            <a:solidFill>
              <a:schemeClr val="accent6"/>
            </a:solidFill>
            <a:prstDash val="solid"/>
            <a:bevel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7206" y="1320549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Ley Timbre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más claro del peso tributario que fijaron los ingleses sobre los colonos.</a:t>
            </a:r>
          </a:p>
          <a:p>
            <a:pPr algn="ctr" defTabSz="342900"/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280178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9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Treaty</a:t>
            </a:r>
            <a:r>
              <a:rPr lang="es-MX" sz="4950" b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of Paris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Firmado en 1783 poniendo fin a la guerra entre los colonos y Gran Bretaña por reconocer ésta la independencia de las Trece Colonias.</a:t>
            </a:r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9218" name="Picture 2" descr="https://upload.wikimedia.org/wikipedia/commons/f/fe/Treaty_of_Paris_by_Benjamin_West_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68" y="3006217"/>
            <a:ext cx="3571875" cy="2678906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43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206" y="1320549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3000"/>
              </a:lnSpc>
            </a:pPr>
            <a:r>
              <a:rPr lang="es-MX" sz="4950" b="1" i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Boston Tea </a:t>
            </a:r>
            <a:r>
              <a:rPr lang="es-MX" sz="4950" b="1" i="1" dirty="0" err="1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Party</a:t>
            </a:r>
            <a:r>
              <a:rPr lang="es-MX" sz="4950" b="1" i="1" dirty="0">
                <a:solidFill>
                  <a:srgbClr val="B71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</a:t>
            </a:r>
          </a:p>
          <a:p>
            <a:pPr algn="ctr" defTabSz="342900">
              <a:lnSpc>
                <a:spcPts val="3000"/>
              </a:lnSpc>
            </a:pP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Motín del té de16 de diciembre de </a:t>
            </a:r>
            <a:r>
              <a:rPr lang="es-MX" sz="30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1773. </a:t>
            </a: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colonos</a:t>
            </a:r>
            <a:r>
              <a:rPr lang="es-MX" sz="30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fundados en su descontento contra la corona inglesa y </a:t>
            </a: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disfrazados de aborígenes, asaltan un barco y derraman toneladas de té </a:t>
            </a:r>
            <a:r>
              <a:rPr lang="es-MX" sz="3000" dirty="0" smtClean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británico </a:t>
            </a:r>
            <a:r>
              <a:rPr lang="es-MX" sz="3000" dirty="0">
                <a:solidFill>
                  <a:prstClr val="black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mar.</a:t>
            </a:r>
          </a:p>
          <a:p>
            <a:pPr algn="ctr" defTabSz="342900"/>
            <a:endParaRPr lang="es-MX" sz="60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7172" name="Picture 4" descr="https://assets.americas1stfreedom.org/media/1534392/boston-tea-party.jpg?preset=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63" y="3733742"/>
            <a:ext cx="4789886" cy="2694311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572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Retrospec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447</Words>
  <Application>Microsoft Office PowerPoint</Application>
  <PresentationFormat>Presentación en pantalla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Coolvetica</vt:lpstr>
      <vt:lpstr>Gill Sans MT</vt:lpstr>
      <vt:lpstr>Old English Text MT</vt:lpstr>
      <vt:lpstr>Roboto</vt:lpstr>
      <vt:lpstr>Tahoma</vt:lpstr>
      <vt:lpstr>Tw Cen MT</vt:lpstr>
      <vt:lpstr>Office Theme</vt:lpstr>
      <vt:lpstr>Retrospección</vt:lpstr>
      <vt:lpstr>Gallery</vt:lpstr>
      <vt:lpstr>Presentación de PowerPoint</vt:lpstr>
      <vt:lpstr>Presentación de PowerPoint</vt:lpstr>
      <vt:lpstr>1. Analice cuidadosamente el contenido del siguiente elemento multimedios: </vt:lpstr>
      <vt:lpstr>2. Analice el contenido de las siguientes piezas para, a partir de la información obtenida del video reproducido, ponerlas en el orden cronológico correspondiente. </vt:lpstr>
      <vt:lpstr>3. Una vez colocadas en el orden deseado, compruebe la cronología reproduciendo la presentación y, si no desea hacer cambios, guarde el archivo colocando su nombre y grupo para remitir el archivo al facilitador.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Diego Armando Leal Vite Historia 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Leal Vite</dc:creator>
  <cp:lastModifiedBy>Diego Armando Leal Vite</cp:lastModifiedBy>
  <cp:revision>17</cp:revision>
  <dcterms:created xsi:type="dcterms:W3CDTF">2016-07-29T00:39:51Z</dcterms:created>
  <dcterms:modified xsi:type="dcterms:W3CDTF">2017-03-04T00:20:51Z</dcterms:modified>
</cp:coreProperties>
</file>