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295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851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1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16/03/17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127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16/03/17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077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16/03/17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16/03/17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92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/>
          <a:stretch/>
        </p:blipFill>
        <p:spPr>
          <a:xfrm>
            <a:off x="0" y="-1"/>
            <a:ext cx="9144000" cy="69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36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10438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31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5"/>
          <a:stretch/>
        </p:blipFill>
        <p:spPr>
          <a:xfrm>
            <a:off x="0" y="0"/>
            <a:ext cx="9144000" cy="6829732"/>
          </a:xfrm>
        </p:spPr>
      </p:pic>
    </p:spTree>
    <p:extLst>
      <p:ext uri="{BB962C8B-B14F-4D97-AF65-F5344CB8AC3E}">
        <p14:creationId xmlns:p14="http://schemas.microsoft.com/office/powerpoint/2010/main" val="20785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806160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82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2" r="16989"/>
          <a:stretch/>
        </p:blipFill>
        <p:spPr>
          <a:xfrm>
            <a:off x="0" y="-14938"/>
            <a:ext cx="9144000" cy="6884422"/>
          </a:xfrm>
        </p:spPr>
      </p:pic>
    </p:spTree>
    <p:extLst>
      <p:ext uri="{BB962C8B-B14F-4D97-AF65-F5344CB8AC3E}">
        <p14:creationId xmlns:p14="http://schemas.microsoft.com/office/powerpoint/2010/main" val="27112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Ilse Jetet</cp:lastModifiedBy>
  <cp:revision>15</cp:revision>
  <dcterms:created xsi:type="dcterms:W3CDTF">2016-07-29T00:39:51Z</dcterms:created>
  <dcterms:modified xsi:type="dcterms:W3CDTF">2017-03-16T22:36:46Z</dcterms:modified>
</cp:coreProperties>
</file>