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4" r:id="rId2"/>
    <p:sldId id="263" r:id="rId3"/>
    <p:sldId id="292" r:id="rId4"/>
    <p:sldId id="293" r:id="rId5"/>
    <p:sldId id="25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294" r:id="rId18"/>
    <p:sldId id="272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image" Target="../media/image9.jpg"/><Relationship Id="rId4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63DBA2-FDE9-473D-BBA3-333475E6801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CF3AC28-05B0-4329-9607-E28440358C20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Métodos prácticos de investigación y prueba que utiliza el contador publico para logar la información y comprobación necesarias</a:t>
          </a:r>
          <a:endParaRPr lang="es-MX" sz="2000" dirty="0">
            <a:solidFill>
              <a:schemeClr val="tx1"/>
            </a:solidFill>
          </a:endParaRPr>
        </a:p>
      </dgm:t>
    </dgm:pt>
    <dgm:pt modelId="{46C32468-FA95-48A8-85AE-FD76DB6CE9F1}" type="parTrans" cxnId="{85E8C2B7-20CD-4363-BC77-AC376AD78895}">
      <dgm:prSet/>
      <dgm:spPr/>
      <dgm:t>
        <a:bodyPr/>
        <a:lstStyle/>
        <a:p>
          <a:endParaRPr lang="es-MX"/>
        </a:p>
      </dgm:t>
    </dgm:pt>
    <dgm:pt modelId="{4C7D3F36-0116-48C5-9625-02ABD7D44AFB}" type="sibTrans" cxnId="{85E8C2B7-20CD-4363-BC77-AC376AD78895}">
      <dgm:prSet/>
      <dgm:spPr/>
      <dgm:t>
        <a:bodyPr/>
        <a:lstStyle/>
        <a:p>
          <a:endParaRPr lang="es-MX"/>
        </a:p>
      </dgm:t>
    </dgm:pt>
    <dgm:pt modelId="{D32B8F6B-3D93-46B9-92E2-B2C820B02932}">
      <dgm:prSet phldrT="[Texto]"/>
      <dgm:spPr/>
      <dgm:t>
        <a:bodyPr/>
        <a:lstStyle/>
        <a:p>
          <a:r>
            <a:rPr lang="es-MX" dirty="0" smtClean="0"/>
            <a:t>Emitir su opinión profesional</a:t>
          </a:r>
          <a:endParaRPr lang="es-MX" dirty="0"/>
        </a:p>
      </dgm:t>
    </dgm:pt>
    <dgm:pt modelId="{E13D8289-7A0D-490E-8C44-B2373BF1A1F3}" type="parTrans" cxnId="{EB57ABD0-A7F4-4C12-9633-7DF64CEC1BDE}">
      <dgm:prSet/>
      <dgm:spPr/>
      <dgm:t>
        <a:bodyPr/>
        <a:lstStyle/>
        <a:p>
          <a:endParaRPr lang="es-MX"/>
        </a:p>
      </dgm:t>
    </dgm:pt>
    <dgm:pt modelId="{207BE7BE-44C6-4096-A260-36CA2F8C1F01}" type="sibTrans" cxnId="{EB57ABD0-A7F4-4C12-9633-7DF64CEC1BDE}">
      <dgm:prSet/>
      <dgm:spPr/>
      <dgm:t>
        <a:bodyPr/>
        <a:lstStyle/>
        <a:p>
          <a:endParaRPr lang="es-MX"/>
        </a:p>
      </dgm:t>
    </dgm:pt>
    <dgm:pt modelId="{35957C3B-763F-4B1F-ADBE-DAC292D6FE59}" type="pres">
      <dgm:prSet presAssocID="{2A63DBA2-FDE9-473D-BBA3-333475E6801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s-MX"/>
        </a:p>
      </dgm:t>
    </dgm:pt>
    <dgm:pt modelId="{16797782-C9C6-49DB-9D71-2349640C1322}" type="pres">
      <dgm:prSet presAssocID="{BCF3AC28-05B0-4329-9607-E28440358C20}" presName="Parent" presStyleLbl="node0" presStyleIdx="0" presStyleCnt="1" custScaleX="75204">
        <dgm:presLayoutVars>
          <dgm:chMax val="5"/>
          <dgm:chPref val="5"/>
        </dgm:presLayoutVars>
      </dgm:prSet>
      <dgm:spPr/>
      <dgm:t>
        <a:bodyPr/>
        <a:lstStyle/>
        <a:p>
          <a:endParaRPr lang="es-MX"/>
        </a:p>
      </dgm:t>
    </dgm:pt>
    <dgm:pt modelId="{909A320B-ACAA-4B61-ABD8-936C41CE8FCB}" type="pres">
      <dgm:prSet presAssocID="{BCF3AC28-05B0-4329-9607-E28440358C20}" presName="Accent1" presStyleLbl="node1" presStyleIdx="0" presStyleCnt="9"/>
      <dgm:spPr/>
    </dgm:pt>
    <dgm:pt modelId="{35860287-2CF8-404D-AF3A-B4036BA9CA57}" type="pres">
      <dgm:prSet presAssocID="{BCF3AC28-05B0-4329-9607-E28440358C20}" presName="Accent2" presStyleLbl="node1" presStyleIdx="1" presStyleCnt="9"/>
      <dgm:spPr/>
    </dgm:pt>
    <dgm:pt modelId="{8BBAA025-BDB6-49BC-8BD4-E1345FF91589}" type="pres">
      <dgm:prSet presAssocID="{BCF3AC28-05B0-4329-9607-E28440358C20}" presName="Accent3" presStyleLbl="node1" presStyleIdx="2" presStyleCnt="9"/>
      <dgm:spPr/>
    </dgm:pt>
    <dgm:pt modelId="{516F5FF3-1542-44D2-9C50-645823A6FB5E}" type="pres">
      <dgm:prSet presAssocID="{BCF3AC28-05B0-4329-9607-E28440358C20}" presName="Accent4" presStyleLbl="node1" presStyleIdx="3" presStyleCnt="9"/>
      <dgm:spPr/>
    </dgm:pt>
    <dgm:pt modelId="{548E949A-4FF7-4276-9D26-F2B764027F02}" type="pres">
      <dgm:prSet presAssocID="{BCF3AC28-05B0-4329-9607-E28440358C20}" presName="Accent5" presStyleLbl="node1" presStyleIdx="4" presStyleCnt="9"/>
      <dgm:spPr/>
    </dgm:pt>
    <dgm:pt modelId="{7FBAE33C-B2A0-4544-BBAB-C6F6D8DBB496}" type="pres">
      <dgm:prSet presAssocID="{BCF3AC28-05B0-4329-9607-E28440358C20}" presName="Accent6" presStyleLbl="node1" presStyleIdx="5" presStyleCnt="9"/>
      <dgm:spPr/>
    </dgm:pt>
    <dgm:pt modelId="{65C1B275-BD6B-43DC-BACC-20B733D90334}" type="pres">
      <dgm:prSet presAssocID="{D32B8F6B-3D93-46B9-92E2-B2C820B02932}" presName="Child1" presStyleLbl="node1" presStyleIdx="6" presStyleCnt="9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  <dgm:pt modelId="{3BEFE826-59A9-42AB-A3E7-15708A5CB413}" type="pres">
      <dgm:prSet presAssocID="{D32B8F6B-3D93-46B9-92E2-B2C820B02932}" presName="Accent7" presStyleCnt="0"/>
      <dgm:spPr/>
    </dgm:pt>
    <dgm:pt modelId="{55B5CFB7-4E22-4D15-809E-76BBE39F9C94}" type="pres">
      <dgm:prSet presAssocID="{D32B8F6B-3D93-46B9-92E2-B2C820B02932}" presName="AccentHold1" presStyleLbl="node1" presStyleIdx="7" presStyleCnt="9"/>
      <dgm:spPr/>
    </dgm:pt>
    <dgm:pt modelId="{2334A54E-EB85-4929-B78C-54561BD36A74}" type="pres">
      <dgm:prSet presAssocID="{D32B8F6B-3D93-46B9-92E2-B2C820B02932}" presName="Accent8" presStyleCnt="0"/>
      <dgm:spPr/>
    </dgm:pt>
    <dgm:pt modelId="{68937453-F5CE-4DF2-A366-48686AF30333}" type="pres">
      <dgm:prSet presAssocID="{D32B8F6B-3D93-46B9-92E2-B2C820B02932}" presName="AccentHold2" presStyleLbl="node1" presStyleIdx="8" presStyleCnt="9"/>
      <dgm:spPr/>
    </dgm:pt>
  </dgm:ptLst>
  <dgm:cxnLst>
    <dgm:cxn modelId="{EE046C77-E74D-4F8E-B8AD-DA6544A4AFD5}" type="presOf" srcId="{D32B8F6B-3D93-46B9-92E2-B2C820B02932}" destId="{65C1B275-BD6B-43DC-BACC-20B733D90334}" srcOrd="0" destOrd="0" presId="urn:microsoft.com/office/officeart/2009/3/layout/CircleRelationship"/>
    <dgm:cxn modelId="{7EB53A41-CAB4-4836-96ED-C450C0AAF355}" type="presOf" srcId="{2A63DBA2-FDE9-473D-BBA3-333475E6801F}" destId="{35957C3B-763F-4B1F-ADBE-DAC292D6FE59}" srcOrd="0" destOrd="0" presId="urn:microsoft.com/office/officeart/2009/3/layout/CircleRelationship"/>
    <dgm:cxn modelId="{85E8C2B7-20CD-4363-BC77-AC376AD78895}" srcId="{2A63DBA2-FDE9-473D-BBA3-333475E6801F}" destId="{BCF3AC28-05B0-4329-9607-E28440358C20}" srcOrd="0" destOrd="0" parTransId="{46C32468-FA95-48A8-85AE-FD76DB6CE9F1}" sibTransId="{4C7D3F36-0116-48C5-9625-02ABD7D44AFB}"/>
    <dgm:cxn modelId="{74F4AAFA-A288-4274-B135-5126C25FA865}" type="presOf" srcId="{BCF3AC28-05B0-4329-9607-E28440358C20}" destId="{16797782-C9C6-49DB-9D71-2349640C1322}" srcOrd="0" destOrd="0" presId="urn:microsoft.com/office/officeart/2009/3/layout/CircleRelationship"/>
    <dgm:cxn modelId="{EB57ABD0-A7F4-4C12-9633-7DF64CEC1BDE}" srcId="{BCF3AC28-05B0-4329-9607-E28440358C20}" destId="{D32B8F6B-3D93-46B9-92E2-B2C820B02932}" srcOrd="0" destOrd="0" parTransId="{E13D8289-7A0D-490E-8C44-B2373BF1A1F3}" sibTransId="{207BE7BE-44C6-4096-A260-36CA2F8C1F01}"/>
    <dgm:cxn modelId="{18DD66CE-56F1-49C0-9002-FF8C0B2CA192}" type="presParOf" srcId="{35957C3B-763F-4B1F-ADBE-DAC292D6FE59}" destId="{16797782-C9C6-49DB-9D71-2349640C1322}" srcOrd="0" destOrd="0" presId="urn:microsoft.com/office/officeart/2009/3/layout/CircleRelationship"/>
    <dgm:cxn modelId="{A3056070-5B3D-441E-AD02-414201510978}" type="presParOf" srcId="{35957C3B-763F-4B1F-ADBE-DAC292D6FE59}" destId="{909A320B-ACAA-4B61-ABD8-936C41CE8FCB}" srcOrd="1" destOrd="0" presId="urn:microsoft.com/office/officeart/2009/3/layout/CircleRelationship"/>
    <dgm:cxn modelId="{83FA8D55-CFCE-4C65-A085-1E8833207BF3}" type="presParOf" srcId="{35957C3B-763F-4B1F-ADBE-DAC292D6FE59}" destId="{35860287-2CF8-404D-AF3A-B4036BA9CA57}" srcOrd="2" destOrd="0" presId="urn:microsoft.com/office/officeart/2009/3/layout/CircleRelationship"/>
    <dgm:cxn modelId="{D21CE0DE-5DFD-404B-92FB-A5B1C029733A}" type="presParOf" srcId="{35957C3B-763F-4B1F-ADBE-DAC292D6FE59}" destId="{8BBAA025-BDB6-49BC-8BD4-E1345FF91589}" srcOrd="3" destOrd="0" presId="urn:microsoft.com/office/officeart/2009/3/layout/CircleRelationship"/>
    <dgm:cxn modelId="{B25CA1BE-AD12-4493-BE2C-E6B64C618287}" type="presParOf" srcId="{35957C3B-763F-4B1F-ADBE-DAC292D6FE59}" destId="{516F5FF3-1542-44D2-9C50-645823A6FB5E}" srcOrd="4" destOrd="0" presId="urn:microsoft.com/office/officeart/2009/3/layout/CircleRelationship"/>
    <dgm:cxn modelId="{5FDF4B4B-AF13-41E3-B79C-478876615D93}" type="presParOf" srcId="{35957C3B-763F-4B1F-ADBE-DAC292D6FE59}" destId="{548E949A-4FF7-4276-9D26-F2B764027F02}" srcOrd="5" destOrd="0" presId="urn:microsoft.com/office/officeart/2009/3/layout/CircleRelationship"/>
    <dgm:cxn modelId="{1813F3D4-DAA8-4425-A894-EED1D85C9255}" type="presParOf" srcId="{35957C3B-763F-4B1F-ADBE-DAC292D6FE59}" destId="{7FBAE33C-B2A0-4544-BBAB-C6F6D8DBB496}" srcOrd="6" destOrd="0" presId="urn:microsoft.com/office/officeart/2009/3/layout/CircleRelationship"/>
    <dgm:cxn modelId="{F36CE2ED-0609-4793-929B-A6D0B5E0C7E9}" type="presParOf" srcId="{35957C3B-763F-4B1F-ADBE-DAC292D6FE59}" destId="{65C1B275-BD6B-43DC-BACC-20B733D90334}" srcOrd="7" destOrd="0" presId="urn:microsoft.com/office/officeart/2009/3/layout/CircleRelationship"/>
    <dgm:cxn modelId="{DF47EC35-8562-47D3-B16C-9AC33222B938}" type="presParOf" srcId="{35957C3B-763F-4B1F-ADBE-DAC292D6FE59}" destId="{3BEFE826-59A9-42AB-A3E7-15708A5CB413}" srcOrd="8" destOrd="0" presId="urn:microsoft.com/office/officeart/2009/3/layout/CircleRelationship"/>
    <dgm:cxn modelId="{A1CB6F96-99DD-46D8-87BD-77851F62BDA0}" type="presParOf" srcId="{3BEFE826-59A9-42AB-A3E7-15708A5CB413}" destId="{55B5CFB7-4E22-4D15-809E-76BBE39F9C94}" srcOrd="0" destOrd="0" presId="urn:microsoft.com/office/officeart/2009/3/layout/CircleRelationship"/>
    <dgm:cxn modelId="{060AD5DD-B976-4E36-82F7-FEF1F2DA25F5}" type="presParOf" srcId="{35957C3B-763F-4B1F-ADBE-DAC292D6FE59}" destId="{2334A54E-EB85-4929-B78C-54561BD36A74}" srcOrd="9" destOrd="0" presId="urn:microsoft.com/office/officeart/2009/3/layout/CircleRelationship"/>
    <dgm:cxn modelId="{39B316FC-7526-466F-B4E5-B0D7C1BF5FA0}" type="presParOf" srcId="{2334A54E-EB85-4929-B78C-54561BD36A74}" destId="{68937453-F5CE-4DF2-A366-48686AF3033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597DEA-22AF-4FC6-9C53-4BB19058861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9165C2CE-4272-40CA-89C4-47EEB6DCEAB2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Estudio General</a:t>
          </a:r>
          <a:endParaRPr lang="es-MX" dirty="0">
            <a:solidFill>
              <a:schemeClr val="tx1"/>
            </a:solidFill>
          </a:endParaRPr>
        </a:p>
      </dgm:t>
    </dgm:pt>
    <dgm:pt modelId="{A6442A77-A88F-4061-9A79-725654C311AD}" type="parTrans" cxnId="{88C307D9-3789-414D-9CE5-3235E4706E20}">
      <dgm:prSet/>
      <dgm:spPr/>
      <dgm:t>
        <a:bodyPr/>
        <a:lstStyle/>
        <a:p>
          <a:endParaRPr lang="es-MX"/>
        </a:p>
      </dgm:t>
    </dgm:pt>
    <dgm:pt modelId="{2214124A-95AA-4716-92DB-6F626D623127}" type="sibTrans" cxnId="{88C307D9-3789-414D-9CE5-3235E4706E20}">
      <dgm:prSet/>
      <dgm:spPr/>
      <dgm:t>
        <a:bodyPr/>
        <a:lstStyle/>
        <a:p>
          <a:endParaRPr lang="es-MX"/>
        </a:p>
      </dgm:t>
    </dgm:pt>
    <dgm:pt modelId="{DC4F7F98-46A6-4ABF-A0CD-62E677BDD7E4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Análisis </a:t>
          </a:r>
          <a:endParaRPr lang="es-MX" dirty="0">
            <a:solidFill>
              <a:schemeClr val="tx1"/>
            </a:solidFill>
          </a:endParaRPr>
        </a:p>
      </dgm:t>
    </dgm:pt>
    <dgm:pt modelId="{540C2E69-E8A4-4FAB-BEA1-205BBD82CE2F}" type="parTrans" cxnId="{5823EB66-B9EC-49F0-8B7F-0046D0C8247F}">
      <dgm:prSet/>
      <dgm:spPr/>
      <dgm:t>
        <a:bodyPr/>
        <a:lstStyle/>
        <a:p>
          <a:endParaRPr lang="es-MX"/>
        </a:p>
      </dgm:t>
    </dgm:pt>
    <dgm:pt modelId="{944F9305-3352-4CE9-AD41-4BE087AC214B}" type="sibTrans" cxnId="{5823EB66-B9EC-49F0-8B7F-0046D0C8247F}">
      <dgm:prSet/>
      <dgm:spPr/>
      <dgm:t>
        <a:bodyPr/>
        <a:lstStyle/>
        <a:p>
          <a:endParaRPr lang="es-MX"/>
        </a:p>
      </dgm:t>
    </dgm:pt>
    <dgm:pt modelId="{49769D83-B37B-4CA3-B6D2-CFF08F50E8BE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Inspección</a:t>
          </a:r>
          <a:endParaRPr lang="es-MX" dirty="0">
            <a:solidFill>
              <a:schemeClr val="tx1"/>
            </a:solidFill>
          </a:endParaRPr>
        </a:p>
      </dgm:t>
    </dgm:pt>
    <dgm:pt modelId="{4D537DEA-102A-4F15-8E6B-7673F12FCDDC}" type="parTrans" cxnId="{AEF822A7-9CCA-4D0C-9483-20FE909EEDB0}">
      <dgm:prSet/>
      <dgm:spPr/>
      <dgm:t>
        <a:bodyPr/>
        <a:lstStyle/>
        <a:p>
          <a:endParaRPr lang="es-MX"/>
        </a:p>
      </dgm:t>
    </dgm:pt>
    <dgm:pt modelId="{4CBA41B8-A091-4848-804A-8340DB37708F}" type="sibTrans" cxnId="{AEF822A7-9CCA-4D0C-9483-20FE909EEDB0}">
      <dgm:prSet/>
      <dgm:spPr/>
      <dgm:t>
        <a:bodyPr/>
        <a:lstStyle/>
        <a:p>
          <a:endParaRPr lang="es-MX"/>
        </a:p>
      </dgm:t>
    </dgm:pt>
    <dgm:pt modelId="{3637BFF3-E515-4A9D-935D-9D1960E2C4E4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Confirmación</a:t>
          </a:r>
          <a:endParaRPr lang="es-MX" dirty="0">
            <a:solidFill>
              <a:schemeClr val="tx1"/>
            </a:solidFill>
          </a:endParaRPr>
        </a:p>
      </dgm:t>
    </dgm:pt>
    <dgm:pt modelId="{706E1BE7-6361-4F96-9326-5718CE90C9D9}" type="parTrans" cxnId="{B861CA5A-06C3-4DC1-A9BD-CF46D162900B}">
      <dgm:prSet/>
      <dgm:spPr/>
      <dgm:t>
        <a:bodyPr/>
        <a:lstStyle/>
        <a:p>
          <a:endParaRPr lang="es-MX"/>
        </a:p>
      </dgm:t>
    </dgm:pt>
    <dgm:pt modelId="{58F13E17-6DC8-4906-90AC-C06D9CA70760}" type="sibTrans" cxnId="{B861CA5A-06C3-4DC1-A9BD-CF46D162900B}">
      <dgm:prSet/>
      <dgm:spPr/>
      <dgm:t>
        <a:bodyPr/>
        <a:lstStyle/>
        <a:p>
          <a:endParaRPr lang="es-MX"/>
        </a:p>
      </dgm:t>
    </dgm:pt>
    <dgm:pt modelId="{827D1D19-B0A7-4C9B-9E15-D0FC6A4A1FEE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Investigación</a:t>
          </a:r>
          <a:endParaRPr lang="es-MX" dirty="0">
            <a:solidFill>
              <a:schemeClr val="tx1"/>
            </a:solidFill>
          </a:endParaRPr>
        </a:p>
      </dgm:t>
    </dgm:pt>
    <dgm:pt modelId="{84B6E657-BEB6-4C13-B10C-5722EC0A6FAF}" type="parTrans" cxnId="{AD047D58-AFAE-488E-9B56-DB9F94E8C4D7}">
      <dgm:prSet/>
      <dgm:spPr/>
      <dgm:t>
        <a:bodyPr/>
        <a:lstStyle/>
        <a:p>
          <a:endParaRPr lang="es-MX"/>
        </a:p>
      </dgm:t>
    </dgm:pt>
    <dgm:pt modelId="{5E1F885B-17A7-4B23-A030-26147F7AAB64}" type="sibTrans" cxnId="{AD047D58-AFAE-488E-9B56-DB9F94E8C4D7}">
      <dgm:prSet/>
      <dgm:spPr/>
      <dgm:t>
        <a:bodyPr/>
        <a:lstStyle/>
        <a:p>
          <a:endParaRPr lang="es-MX"/>
        </a:p>
      </dgm:t>
    </dgm:pt>
    <dgm:pt modelId="{04494C48-5D50-40DF-BE74-B514095BD91B}" type="pres">
      <dgm:prSet presAssocID="{B6597DEA-22AF-4FC6-9C53-4BB19058861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52AC898D-1B37-4531-81F0-D42DEE925ECC}" type="pres">
      <dgm:prSet presAssocID="{B6597DEA-22AF-4FC6-9C53-4BB190588616}" presName="Name1" presStyleCnt="0"/>
      <dgm:spPr/>
    </dgm:pt>
    <dgm:pt modelId="{C98E679E-F432-41F7-90DA-F9067FFCD766}" type="pres">
      <dgm:prSet presAssocID="{B6597DEA-22AF-4FC6-9C53-4BB190588616}" presName="cycle" presStyleCnt="0"/>
      <dgm:spPr/>
    </dgm:pt>
    <dgm:pt modelId="{39D90D81-7734-482D-BC20-BF903EA671F4}" type="pres">
      <dgm:prSet presAssocID="{B6597DEA-22AF-4FC6-9C53-4BB190588616}" presName="srcNode" presStyleLbl="node1" presStyleIdx="0" presStyleCnt="5"/>
      <dgm:spPr/>
    </dgm:pt>
    <dgm:pt modelId="{DAED4D65-7AC4-431B-8094-29D256F6C740}" type="pres">
      <dgm:prSet presAssocID="{B6597DEA-22AF-4FC6-9C53-4BB190588616}" presName="conn" presStyleLbl="parChTrans1D2" presStyleIdx="0" presStyleCnt="1"/>
      <dgm:spPr/>
      <dgm:t>
        <a:bodyPr/>
        <a:lstStyle/>
        <a:p>
          <a:endParaRPr lang="es-MX"/>
        </a:p>
      </dgm:t>
    </dgm:pt>
    <dgm:pt modelId="{29661A12-0A50-4D1D-B895-1A1D24D2609F}" type="pres">
      <dgm:prSet presAssocID="{B6597DEA-22AF-4FC6-9C53-4BB190588616}" presName="extraNode" presStyleLbl="node1" presStyleIdx="0" presStyleCnt="5"/>
      <dgm:spPr/>
    </dgm:pt>
    <dgm:pt modelId="{4372EAC9-97F5-4041-A25B-05E00D25C076}" type="pres">
      <dgm:prSet presAssocID="{B6597DEA-22AF-4FC6-9C53-4BB190588616}" presName="dstNode" presStyleLbl="node1" presStyleIdx="0" presStyleCnt="5"/>
      <dgm:spPr/>
    </dgm:pt>
    <dgm:pt modelId="{2B8B9D53-2276-4436-9F42-BDECAD51465C}" type="pres">
      <dgm:prSet presAssocID="{9165C2CE-4272-40CA-89C4-47EEB6DCEAB2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BF6DED-2A0B-472F-9961-90196C7651AC}" type="pres">
      <dgm:prSet presAssocID="{9165C2CE-4272-40CA-89C4-47EEB6DCEAB2}" presName="accent_1" presStyleCnt="0"/>
      <dgm:spPr/>
    </dgm:pt>
    <dgm:pt modelId="{FB23FFD1-D27C-4C2E-9657-0730305EF5A2}" type="pres">
      <dgm:prSet presAssocID="{9165C2CE-4272-40CA-89C4-47EEB6DCEAB2}" presName="accentRepeatNode" presStyleLbl="solidFgAcc1" presStyleIdx="0" presStyleCnt="5"/>
      <dgm:spPr/>
    </dgm:pt>
    <dgm:pt modelId="{8543E8B6-4747-4192-B765-A499A77FAE9B}" type="pres">
      <dgm:prSet presAssocID="{DC4F7F98-46A6-4ABF-A0CD-62E677BDD7E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943036-ECCC-4A6E-B786-A17D02836E56}" type="pres">
      <dgm:prSet presAssocID="{DC4F7F98-46A6-4ABF-A0CD-62E677BDD7E4}" presName="accent_2" presStyleCnt="0"/>
      <dgm:spPr/>
    </dgm:pt>
    <dgm:pt modelId="{9BBCBAA7-030B-4FBB-8137-56AFE97956D4}" type="pres">
      <dgm:prSet presAssocID="{DC4F7F98-46A6-4ABF-A0CD-62E677BDD7E4}" presName="accentRepeatNode" presStyleLbl="solidFgAcc1" presStyleIdx="1" presStyleCnt="5"/>
      <dgm:spPr/>
    </dgm:pt>
    <dgm:pt modelId="{6C9542B3-E924-47A9-96F1-08ADE73F93B1}" type="pres">
      <dgm:prSet presAssocID="{49769D83-B37B-4CA3-B6D2-CFF08F50E8BE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7BCB0D-7F9B-440A-8292-4FD1C5CC6B23}" type="pres">
      <dgm:prSet presAssocID="{49769D83-B37B-4CA3-B6D2-CFF08F50E8BE}" presName="accent_3" presStyleCnt="0"/>
      <dgm:spPr/>
    </dgm:pt>
    <dgm:pt modelId="{EFBE559C-C7FE-48CC-9CB9-929518D5C720}" type="pres">
      <dgm:prSet presAssocID="{49769D83-B37B-4CA3-B6D2-CFF08F50E8BE}" presName="accentRepeatNode" presStyleLbl="solidFgAcc1" presStyleIdx="2" presStyleCnt="5"/>
      <dgm:spPr/>
    </dgm:pt>
    <dgm:pt modelId="{789C9952-39B5-4987-97DB-8124DED020AF}" type="pres">
      <dgm:prSet presAssocID="{3637BFF3-E515-4A9D-935D-9D1960E2C4E4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4B2D86-EF73-4812-BF0B-1FBB11CF49C8}" type="pres">
      <dgm:prSet presAssocID="{3637BFF3-E515-4A9D-935D-9D1960E2C4E4}" presName="accent_4" presStyleCnt="0"/>
      <dgm:spPr/>
    </dgm:pt>
    <dgm:pt modelId="{D325EF12-1FE8-4C7E-90B6-180E262F3A83}" type="pres">
      <dgm:prSet presAssocID="{3637BFF3-E515-4A9D-935D-9D1960E2C4E4}" presName="accentRepeatNode" presStyleLbl="solidFgAcc1" presStyleIdx="3" presStyleCnt="5"/>
      <dgm:spPr/>
    </dgm:pt>
    <dgm:pt modelId="{322C883E-4332-4AB8-9003-12279FC3BE05}" type="pres">
      <dgm:prSet presAssocID="{827D1D19-B0A7-4C9B-9E15-D0FC6A4A1FEE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0AA257-D3AE-4512-B4C4-BB51370A6D8A}" type="pres">
      <dgm:prSet presAssocID="{827D1D19-B0A7-4C9B-9E15-D0FC6A4A1FEE}" presName="accent_5" presStyleCnt="0"/>
      <dgm:spPr/>
    </dgm:pt>
    <dgm:pt modelId="{E454B4CE-5601-49B9-BF86-E13A9AC3115D}" type="pres">
      <dgm:prSet presAssocID="{827D1D19-B0A7-4C9B-9E15-D0FC6A4A1FEE}" presName="accentRepeatNode" presStyleLbl="solidFgAcc1" presStyleIdx="4" presStyleCnt="5"/>
      <dgm:spPr/>
    </dgm:pt>
  </dgm:ptLst>
  <dgm:cxnLst>
    <dgm:cxn modelId="{AEF822A7-9CCA-4D0C-9483-20FE909EEDB0}" srcId="{B6597DEA-22AF-4FC6-9C53-4BB190588616}" destId="{49769D83-B37B-4CA3-B6D2-CFF08F50E8BE}" srcOrd="2" destOrd="0" parTransId="{4D537DEA-102A-4F15-8E6B-7673F12FCDDC}" sibTransId="{4CBA41B8-A091-4848-804A-8340DB37708F}"/>
    <dgm:cxn modelId="{339F27C6-5CC2-48A2-827A-357DDBA1F162}" type="presOf" srcId="{DC4F7F98-46A6-4ABF-A0CD-62E677BDD7E4}" destId="{8543E8B6-4747-4192-B765-A499A77FAE9B}" srcOrd="0" destOrd="0" presId="urn:microsoft.com/office/officeart/2008/layout/VerticalCurvedList"/>
    <dgm:cxn modelId="{22BD69CE-0594-4193-A19F-39784248056F}" type="presOf" srcId="{49769D83-B37B-4CA3-B6D2-CFF08F50E8BE}" destId="{6C9542B3-E924-47A9-96F1-08ADE73F93B1}" srcOrd="0" destOrd="0" presId="urn:microsoft.com/office/officeart/2008/layout/VerticalCurvedList"/>
    <dgm:cxn modelId="{1114AD72-5379-4A14-9BC6-42DF6F064F3D}" type="presOf" srcId="{9165C2CE-4272-40CA-89C4-47EEB6DCEAB2}" destId="{2B8B9D53-2276-4436-9F42-BDECAD51465C}" srcOrd="0" destOrd="0" presId="urn:microsoft.com/office/officeart/2008/layout/VerticalCurvedList"/>
    <dgm:cxn modelId="{5823EB66-B9EC-49F0-8B7F-0046D0C8247F}" srcId="{B6597DEA-22AF-4FC6-9C53-4BB190588616}" destId="{DC4F7F98-46A6-4ABF-A0CD-62E677BDD7E4}" srcOrd="1" destOrd="0" parTransId="{540C2E69-E8A4-4FAB-BEA1-205BBD82CE2F}" sibTransId="{944F9305-3352-4CE9-AD41-4BE087AC214B}"/>
    <dgm:cxn modelId="{AD047D58-AFAE-488E-9B56-DB9F94E8C4D7}" srcId="{B6597DEA-22AF-4FC6-9C53-4BB190588616}" destId="{827D1D19-B0A7-4C9B-9E15-D0FC6A4A1FEE}" srcOrd="4" destOrd="0" parTransId="{84B6E657-BEB6-4C13-B10C-5722EC0A6FAF}" sibTransId="{5E1F885B-17A7-4B23-A030-26147F7AAB64}"/>
    <dgm:cxn modelId="{972ED7B9-243B-4BDA-8A4C-62FE05CEF7A4}" type="presOf" srcId="{3637BFF3-E515-4A9D-935D-9D1960E2C4E4}" destId="{789C9952-39B5-4987-97DB-8124DED020AF}" srcOrd="0" destOrd="0" presId="urn:microsoft.com/office/officeart/2008/layout/VerticalCurvedList"/>
    <dgm:cxn modelId="{B861CA5A-06C3-4DC1-A9BD-CF46D162900B}" srcId="{B6597DEA-22AF-4FC6-9C53-4BB190588616}" destId="{3637BFF3-E515-4A9D-935D-9D1960E2C4E4}" srcOrd="3" destOrd="0" parTransId="{706E1BE7-6361-4F96-9326-5718CE90C9D9}" sibTransId="{58F13E17-6DC8-4906-90AC-C06D9CA70760}"/>
    <dgm:cxn modelId="{A725A0EF-B8C4-43D1-B15F-E6F77538093A}" type="presOf" srcId="{827D1D19-B0A7-4C9B-9E15-D0FC6A4A1FEE}" destId="{322C883E-4332-4AB8-9003-12279FC3BE05}" srcOrd="0" destOrd="0" presId="urn:microsoft.com/office/officeart/2008/layout/VerticalCurvedList"/>
    <dgm:cxn modelId="{88C307D9-3789-414D-9CE5-3235E4706E20}" srcId="{B6597DEA-22AF-4FC6-9C53-4BB190588616}" destId="{9165C2CE-4272-40CA-89C4-47EEB6DCEAB2}" srcOrd="0" destOrd="0" parTransId="{A6442A77-A88F-4061-9A79-725654C311AD}" sibTransId="{2214124A-95AA-4716-92DB-6F626D623127}"/>
    <dgm:cxn modelId="{06CD04DF-1E91-463F-A096-7CEA832E1492}" type="presOf" srcId="{2214124A-95AA-4716-92DB-6F626D623127}" destId="{DAED4D65-7AC4-431B-8094-29D256F6C740}" srcOrd="0" destOrd="0" presId="urn:microsoft.com/office/officeart/2008/layout/VerticalCurvedList"/>
    <dgm:cxn modelId="{5098E714-8AE8-4E40-97BF-A7842FBD76A3}" type="presOf" srcId="{B6597DEA-22AF-4FC6-9C53-4BB190588616}" destId="{04494C48-5D50-40DF-BE74-B514095BD91B}" srcOrd="0" destOrd="0" presId="urn:microsoft.com/office/officeart/2008/layout/VerticalCurvedList"/>
    <dgm:cxn modelId="{77DB5F0B-8A35-447F-9DE2-DAAA29D920ED}" type="presParOf" srcId="{04494C48-5D50-40DF-BE74-B514095BD91B}" destId="{52AC898D-1B37-4531-81F0-D42DEE925ECC}" srcOrd="0" destOrd="0" presId="urn:microsoft.com/office/officeart/2008/layout/VerticalCurvedList"/>
    <dgm:cxn modelId="{811FEDA1-2A7D-4062-901C-396A19945A5A}" type="presParOf" srcId="{52AC898D-1B37-4531-81F0-D42DEE925ECC}" destId="{C98E679E-F432-41F7-90DA-F9067FFCD766}" srcOrd="0" destOrd="0" presId="urn:microsoft.com/office/officeart/2008/layout/VerticalCurvedList"/>
    <dgm:cxn modelId="{E84BBD57-959E-4F9F-B893-DCAD81EBBBD9}" type="presParOf" srcId="{C98E679E-F432-41F7-90DA-F9067FFCD766}" destId="{39D90D81-7734-482D-BC20-BF903EA671F4}" srcOrd="0" destOrd="0" presId="urn:microsoft.com/office/officeart/2008/layout/VerticalCurvedList"/>
    <dgm:cxn modelId="{ABBE3453-74F2-45EA-9B0D-F5FED12E02C2}" type="presParOf" srcId="{C98E679E-F432-41F7-90DA-F9067FFCD766}" destId="{DAED4D65-7AC4-431B-8094-29D256F6C740}" srcOrd="1" destOrd="0" presId="urn:microsoft.com/office/officeart/2008/layout/VerticalCurvedList"/>
    <dgm:cxn modelId="{85DC9C77-7807-4CA7-B1F1-5344664E7A42}" type="presParOf" srcId="{C98E679E-F432-41F7-90DA-F9067FFCD766}" destId="{29661A12-0A50-4D1D-B895-1A1D24D2609F}" srcOrd="2" destOrd="0" presId="urn:microsoft.com/office/officeart/2008/layout/VerticalCurvedList"/>
    <dgm:cxn modelId="{06044075-AA44-4090-A8A0-6770EC309862}" type="presParOf" srcId="{C98E679E-F432-41F7-90DA-F9067FFCD766}" destId="{4372EAC9-97F5-4041-A25B-05E00D25C076}" srcOrd="3" destOrd="0" presId="urn:microsoft.com/office/officeart/2008/layout/VerticalCurvedList"/>
    <dgm:cxn modelId="{1B6026B2-019B-487F-8AA9-E4B109E1CF87}" type="presParOf" srcId="{52AC898D-1B37-4531-81F0-D42DEE925ECC}" destId="{2B8B9D53-2276-4436-9F42-BDECAD51465C}" srcOrd="1" destOrd="0" presId="urn:microsoft.com/office/officeart/2008/layout/VerticalCurvedList"/>
    <dgm:cxn modelId="{759BFEF2-1A6C-489B-A103-957088C45F14}" type="presParOf" srcId="{52AC898D-1B37-4531-81F0-D42DEE925ECC}" destId="{13BF6DED-2A0B-472F-9961-90196C7651AC}" srcOrd="2" destOrd="0" presId="urn:microsoft.com/office/officeart/2008/layout/VerticalCurvedList"/>
    <dgm:cxn modelId="{34DDBA96-A5DE-48BD-86B0-003B6C89C884}" type="presParOf" srcId="{13BF6DED-2A0B-472F-9961-90196C7651AC}" destId="{FB23FFD1-D27C-4C2E-9657-0730305EF5A2}" srcOrd="0" destOrd="0" presId="urn:microsoft.com/office/officeart/2008/layout/VerticalCurvedList"/>
    <dgm:cxn modelId="{59514831-0C2E-403A-89A8-94B4559D8C5F}" type="presParOf" srcId="{52AC898D-1B37-4531-81F0-D42DEE925ECC}" destId="{8543E8B6-4747-4192-B765-A499A77FAE9B}" srcOrd="3" destOrd="0" presId="urn:microsoft.com/office/officeart/2008/layout/VerticalCurvedList"/>
    <dgm:cxn modelId="{30642125-32ED-43A7-92C8-585F14A10A45}" type="presParOf" srcId="{52AC898D-1B37-4531-81F0-D42DEE925ECC}" destId="{D6943036-ECCC-4A6E-B786-A17D02836E56}" srcOrd="4" destOrd="0" presId="urn:microsoft.com/office/officeart/2008/layout/VerticalCurvedList"/>
    <dgm:cxn modelId="{EB782AB4-1840-4AF6-80FE-F5F2B752B966}" type="presParOf" srcId="{D6943036-ECCC-4A6E-B786-A17D02836E56}" destId="{9BBCBAA7-030B-4FBB-8137-56AFE97956D4}" srcOrd="0" destOrd="0" presId="urn:microsoft.com/office/officeart/2008/layout/VerticalCurvedList"/>
    <dgm:cxn modelId="{D339C2D0-680E-4582-9FBE-7F732F1D8045}" type="presParOf" srcId="{52AC898D-1B37-4531-81F0-D42DEE925ECC}" destId="{6C9542B3-E924-47A9-96F1-08ADE73F93B1}" srcOrd="5" destOrd="0" presId="urn:microsoft.com/office/officeart/2008/layout/VerticalCurvedList"/>
    <dgm:cxn modelId="{C5B40C76-F122-4EDB-AA5B-4536A9432E25}" type="presParOf" srcId="{52AC898D-1B37-4531-81F0-D42DEE925ECC}" destId="{F57BCB0D-7F9B-440A-8292-4FD1C5CC6B23}" srcOrd="6" destOrd="0" presId="urn:microsoft.com/office/officeart/2008/layout/VerticalCurvedList"/>
    <dgm:cxn modelId="{8C89DBBC-C4A9-45FE-8E49-1C3404E8F9FD}" type="presParOf" srcId="{F57BCB0D-7F9B-440A-8292-4FD1C5CC6B23}" destId="{EFBE559C-C7FE-48CC-9CB9-929518D5C720}" srcOrd="0" destOrd="0" presId="urn:microsoft.com/office/officeart/2008/layout/VerticalCurvedList"/>
    <dgm:cxn modelId="{D4889BE6-D94D-4D3D-B300-742D4BB7A9BD}" type="presParOf" srcId="{52AC898D-1B37-4531-81F0-D42DEE925ECC}" destId="{789C9952-39B5-4987-97DB-8124DED020AF}" srcOrd="7" destOrd="0" presId="urn:microsoft.com/office/officeart/2008/layout/VerticalCurvedList"/>
    <dgm:cxn modelId="{E4F74C84-5739-49CF-9E54-EBB08E6E1A82}" type="presParOf" srcId="{52AC898D-1B37-4531-81F0-D42DEE925ECC}" destId="{EC4B2D86-EF73-4812-BF0B-1FBB11CF49C8}" srcOrd="8" destOrd="0" presId="urn:microsoft.com/office/officeart/2008/layout/VerticalCurvedList"/>
    <dgm:cxn modelId="{A3526158-6CB4-4B0E-9DFA-DC68158ED9E2}" type="presParOf" srcId="{EC4B2D86-EF73-4812-BF0B-1FBB11CF49C8}" destId="{D325EF12-1FE8-4C7E-90B6-180E262F3A83}" srcOrd="0" destOrd="0" presId="urn:microsoft.com/office/officeart/2008/layout/VerticalCurvedList"/>
    <dgm:cxn modelId="{72AA4674-123E-4B0C-BE95-779C97447A33}" type="presParOf" srcId="{52AC898D-1B37-4531-81F0-D42DEE925ECC}" destId="{322C883E-4332-4AB8-9003-12279FC3BE05}" srcOrd="9" destOrd="0" presId="urn:microsoft.com/office/officeart/2008/layout/VerticalCurvedList"/>
    <dgm:cxn modelId="{6112FE47-49F0-4F8A-B334-758D450B3D28}" type="presParOf" srcId="{52AC898D-1B37-4531-81F0-D42DEE925ECC}" destId="{4B0AA257-D3AE-4512-B4C4-BB51370A6D8A}" srcOrd="10" destOrd="0" presId="urn:microsoft.com/office/officeart/2008/layout/VerticalCurvedList"/>
    <dgm:cxn modelId="{45E91A66-C1EB-4C6C-840F-31CC74106F9D}" type="presParOf" srcId="{4B0AA257-D3AE-4512-B4C4-BB51370A6D8A}" destId="{E454B4CE-5601-49B9-BF86-E13A9AC311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69C41B-6E8A-41C8-BA31-BCD7C5AA33F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749ED2BB-AAB0-4D9A-A756-2655F2430B5F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Declaración</a:t>
          </a:r>
          <a:endParaRPr lang="es-MX" dirty="0">
            <a:solidFill>
              <a:schemeClr val="tx1"/>
            </a:solidFill>
          </a:endParaRPr>
        </a:p>
      </dgm:t>
    </dgm:pt>
    <dgm:pt modelId="{5D655FCE-F88E-4764-9E0F-7C28F6C1A775}" type="parTrans" cxnId="{C61E12FF-7FDA-4C69-8DFA-2FABF9620FB7}">
      <dgm:prSet/>
      <dgm:spPr/>
      <dgm:t>
        <a:bodyPr/>
        <a:lstStyle/>
        <a:p>
          <a:endParaRPr lang="es-MX"/>
        </a:p>
      </dgm:t>
    </dgm:pt>
    <dgm:pt modelId="{E2C5436B-7A7B-4B12-9D65-9D7F1EC0A227}" type="sibTrans" cxnId="{C61E12FF-7FDA-4C69-8DFA-2FABF9620FB7}">
      <dgm:prSet/>
      <dgm:spPr/>
      <dgm:t>
        <a:bodyPr/>
        <a:lstStyle/>
        <a:p>
          <a:endParaRPr lang="es-MX"/>
        </a:p>
      </dgm:t>
    </dgm:pt>
    <dgm:pt modelId="{AC239C06-2FC2-44ED-942E-7693B5B42B01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Certificación</a:t>
          </a:r>
          <a:endParaRPr lang="es-MX" dirty="0">
            <a:solidFill>
              <a:schemeClr val="tx1"/>
            </a:solidFill>
          </a:endParaRPr>
        </a:p>
      </dgm:t>
    </dgm:pt>
    <dgm:pt modelId="{7A784EEE-B8A7-4F26-9557-C148BFC34710}" type="parTrans" cxnId="{2353E547-CD5F-4C50-BB1B-1D3FA0159737}">
      <dgm:prSet/>
      <dgm:spPr/>
      <dgm:t>
        <a:bodyPr/>
        <a:lstStyle/>
        <a:p>
          <a:endParaRPr lang="es-MX"/>
        </a:p>
      </dgm:t>
    </dgm:pt>
    <dgm:pt modelId="{1D2FC70F-3708-4BAB-B0A7-5A68034B23E5}" type="sibTrans" cxnId="{2353E547-CD5F-4C50-BB1B-1D3FA0159737}">
      <dgm:prSet/>
      <dgm:spPr/>
      <dgm:t>
        <a:bodyPr/>
        <a:lstStyle/>
        <a:p>
          <a:endParaRPr lang="es-MX"/>
        </a:p>
      </dgm:t>
    </dgm:pt>
    <dgm:pt modelId="{A8757D25-194A-4D3F-99CE-7BC5CF6BD9A0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Observación</a:t>
          </a:r>
          <a:endParaRPr lang="es-MX" dirty="0">
            <a:solidFill>
              <a:schemeClr val="tx1"/>
            </a:solidFill>
          </a:endParaRPr>
        </a:p>
      </dgm:t>
    </dgm:pt>
    <dgm:pt modelId="{5610541B-13FB-47BB-B7DC-E8AD2F284FD9}" type="parTrans" cxnId="{BB5B606F-9EA4-4782-AE36-5372870B84AF}">
      <dgm:prSet/>
      <dgm:spPr/>
      <dgm:t>
        <a:bodyPr/>
        <a:lstStyle/>
        <a:p>
          <a:endParaRPr lang="es-MX"/>
        </a:p>
      </dgm:t>
    </dgm:pt>
    <dgm:pt modelId="{D3169061-792F-486E-8260-5D484E144FF9}" type="sibTrans" cxnId="{BB5B606F-9EA4-4782-AE36-5372870B84AF}">
      <dgm:prSet/>
      <dgm:spPr/>
      <dgm:t>
        <a:bodyPr/>
        <a:lstStyle/>
        <a:p>
          <a:endParaRPr lang="es-MX"/>
        </a:p>
      </dgm:t>
    </dgm:pt>
    <dgm:pt modelId="{F460BD70-B163-4D4D-9428-802CF69731D3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Calculo</a:t>
          </a:r>
          <a:endParaRPr lang="es-MX" dirty="0">
            <a:solidFill>
              <a:schemeClr val="tx1"/>
            </a:solidFill>
          </a:endParaRPr>
        </a:p>
      </dgm:t>
    </dgm:pt>
    <dgm:pt modelId="{717F8C6D-F5EC-43FE-AB33-69DE3B587519}" type="parTrans" cxnId="{494BE94C-D4F6-420B-BB5A-B558773694B4}">
      <dgm:prSet/>
      <dgm:spPr/>
      <dgm:t>
        <a:bodyPr/>
        <a:lstStyle/>
        <a:p>
          <a:endParaRPr lang="es-MX"/>
        </a:p>
      </dgm:t>
    </dgm:pt>
    <dgm:pt modelId="{45FCA4DF-7C65-4311-9EF8-D98BB6E21744}" type="sibTrans" cxnId="{494BE94C-D4F6-420B-BB5A-B558773694B4}">
      <dgm:prSet/>
      <dgm:spPr/>
      <dgm:t>
        <a:bodyPr/>
        <a:lstStyle/>
        <a:p>
          <a:endParaRPr lang="es-MX"/>
        </a:p>
      </dgm:t>
    </dgm:pt>
    <dgm:pt modelId="{E1AE48E6-DA31-468B-919E-A147BB043D28}" type="pres">
      <dgm:prSet presAssocID="{4469C41B-6E8A-41C8-BA31-BCD7C5AA33F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379B6251-D123-4104-973D-5F021100251A}" type="pres">
      <dgm:prSet presAssocID="{4469C41B-6E8A-41C8-BA31-BCD7C5AA33FD}" presName="Name1" presStyleCnt="0"/>
      <dgm:spPr/>
    </dgm:pt>
    <dgm:pt modelId="{3E8D3501-6DA4-4E35-9D4B-CF2D0799142C}" type="pres">
      <dgm:prSet presAssocID="{4469C41B-6E8A-41C8-BA31-BCD7C5AA33FD}" presName="cycle" presStyleCnt="0"/>
      <dgm:spPr/>
    </dgm:pt>
    <dgm:pt modelId="{34A42D66-0361-4885-A996-A311F32BDC00}" type="pres">
      <dgm:prSet presAssocID="{4469C41B-6E8A-41C8-BA31-BCD7C5AA33FD}" presName="srcNode" presStyleLbl="node1" presStyleIdx="0" presStyleCnt="4"/>
      <dgm:spPr/>
    </dgm:pt>
    <dgm:pt modelId="{E99FBE63-C07C-4E30-BE42-4DAF89934850}" type="pres">
      <dgm:prSet presAssocID="{4469C41B-6E8A-41C8-BA31-BCD7C5AA33FD}" presName="conn" presStyleLbl="parChTrans1D2" presStyleIdx="0" presStyleCnt="1"/>
      <dgm:spPr/>
      <dgm:t>
        <a:bodyPr/>
        <a:lstStyle/>
        <a:p>
          <a:endParaRPr lang="es-MX"/>
        </a:p>
      </dgm:t>
    </dgm:pt>
    <dgm:pt modelId="{F5F9C728-C274-478F-A34E-0557584CB351}" type="pres">
      <dgm:prSet presAssocID="{4469C41B-6E8A-41C8-BA31-BCD7C5AA33FD}" presName="extraNode" presStyleLbl="node1" presStyleIdx="0" presStyleCnt="4"/>
      <dgm:spPr/>
    </dgm:pt>
    <dgm:pt modelId="{0CC5E9D7-8104-48E5-BE23-C2FC49CFC3A8}" type="pres">
      <dgm:prSet presAssocID="{4469C41B-6E8A-41C8-BA31-BCD7C5AA33FD}" presName="dstNode" presStyleLbl="node1" presStyleIdx="0" presStyleCnt="4"/>
      <dgm:spPr/>
    </dgm:pt>
    <dgm:pt modelId="{5DADCB9D-BA26-4BF7-A689-1D68FDC34825}" type="pres">
      <dgm:prSet presAssocID="{749ED2BB-AAB0-4D9A-A756-2655F2430B5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7026F2-36D3-4F75-83E4-8E2EBE285E66}" type="pres">
      <dgm:prSet presAssocID="{749ED2BB-AAB0-4D9A-A756-2655F2430B5F}" presName="accent_1" presStyleCnt="0"/>
      <dgm:spPr/>
    </dgm:pt>
    <dgm:pt modelId="{6F4F27FB-DF96-4660-9E13-FC9DEEB3DB75}" type="pres">
      <dgm:prSet presAssocID="{749ED2BB-AAB0-4D9A-A756-2655F2430B5F}" presName="accentRepeatNode" presStyleLbl="solidFgAcc1" presStyleIdx="0" presStyleCnt="4"/>
      <dgm:spPr/>
    </dgm:pt>
    <dgm:pt modelId="{9EF3AC28-856F-42E1-9B06-67FFB902A84A}" type="pres">
      <dgm:prSet presAssocID="{AC239C06-2FC2-44ED-942E-7693B5B42B01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49FD78-CFCC-4528-9D20-2C7A197E2BEF}" type="pres">
      <dgm:prSet presAssocID="{AC239C06-2FC2-44ED-942E-7693B5B42B01}" presName="accent_2" presStyleCnt="0"/>
      <dgm:spPr/>
    </dgm:pt>
    <dgm:pt modelId="{DE348B8B-5176-47E2-AADD-602098AF418B}" type="pres">
      <dgm:prSet presAssocID="{AC239C06-2FC2-44ED-942E-7693B5B42B01}" presName="accentRepeatNode" presStyleLbl="solidFgAcc1" presStyleIdx="1" presStyleCnt="4"/>
      <dgm:spPr/>
    </dgm:pt>
    <dgm:pt modelId="{C6DB8F04-4221-4B71-B5E5-44CF849A92A9}" type="pres">
      <dgm:prSet presAssocID="{A8757D25-194A-4D3F-99CE-7BC5CF6BD9A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8B3C606-97ED-422A-B6C7-A0D79631943E}" type="pres">
      <dgm:prSet presAssocID="{A8757D25-194A-4D3F-99CE-7BC5CF6BD9A0}" presName="accent_3" presStyleCnt="0"/>
      <dgm:spPr/>
    </dgm:pt>
    <dgm:pt modelId="{82C602A6-A9D0-478A-A430-FDE9E3D9FA7E}" type="pres">
      <dgm:prSet presAssocID="{A8757D25-194A-4D3F-99CE-7BC5CF6BD9A0}" presName="accentRepeatNode" presStyleLbl="solidFgAcc1" presStyleIdx="2" presStyleCnt="4"/>
      <dgm:spPr/>
    </dgm:pt>
    <dgm:pt modelId="{ECAA6428-782A-4BA2-8164-89D164F49506}" type="pres">
      <dgm:prSet presAssocID="{F460BD70-B163-4D4D-9428-802CF69731D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DE936DC-A3FF-4C56-9E0E-BD9D6C99916A}" type="pres">
      <dgm:prSet presAssocID="{F460BD70-B163-4D4D-9428-802CF69731D3}" presName="accent_4" presStyleCnt="0"/>
      <dgm:spPr/>
    </dgm:pt>
    <dgm:pt modelId="{09625328-5AF3-466D-8C1A-0BD49B34EA9F}" type="pres">
      <dgm:prSet presAssocID="{F460BD70-B163-4D4D-9428-802CF69731D3}" presName="accentRepeatNode" presStyleLbl="solidFgAcc1" presStyleIdx="3" presStyleCnt="4"/>
      <dgm:spPr/>
    </dgm:pt>
  </dgm:ptLst>
  <dgm:cxnLst>
    <dgm:cxn modelId="{C61E12FF-7FDA-4C69-8DFA-2FABF9620FB7}" srcId="{4469C41B-6E8A-41C8-BA31-BCD7C5AA33FD}" destId="{749ED2BB-AAB0-4D9A-A756-2655F2430B5F}" srcOrd="0" destOrd="0" parTransId="{5D655FCE-F88E-4764-9E0F-7C28F6C1A775}" sibTransId="{E2C5436B-7A7B-4B12-9D65-9D7F1EC0A227}"/>
    <dgm:cxn modelId="{12E468DE-2DD9-49B0-9DA2-A3856092DFB8}" type="presOf" srcId="{749ED2BB-AAB0-4D9A-A756-2655F2430B5F}" destId="{5DADCB9D-BA26-4BF7-A689-1D68FDC34825}" srcOrd="0" destOrd="0" presId="urn:microsoft.com/office/officeart/2008/layout/VerticalCurvedList"/>
    <dgm:cxn modelId="{E774E04E-1B97-4EE4-B77E-FE23424EC485}" type="presOf" srcId="{AC239C06-2FC2-44ED-942E-7693B5B42B01}" destId="{9EF3AC28-856F-42E1-9B06-67FFB902A84A}" srcOrd="0" destOrd="0" presId="urn:microsoft.com/office/officeart/2008/layout/VerticalCurvedList"/>
    <dgm:cxn modelId="{2353E547-CD5F-4C50-BB1B-1D3FA0159737}" srcId="{4469C41B-6E8A-41C8-BA31-BCD7C5AA33FD}" destId="{AC239C06-2FC2-44ED-942E-7693B5B42B01}" srcOrd="1" destOrd="0" parTransId="{7A784EEE-B8A7-4F26-9557-C148BFC34710}" sibTransId="{1D2FC70F-3708-4BAB-B0A7-5A68034B23E5}"/>
    <dgm:cxn modelId="{494BE94C-D4F6-420B-BB5A-B558773694B4}" srcId="{4469C41B-6E8A-41C8-BA31-BCD7C5AA33FD}" destId="{F460BD70-B163-4D4D-9428-802CF69731D3}" srcOrd="3" destOrd="0" parTransId="{717F8C6D-F5EC-43FE-AB33-69DE3B587519}" sibTransId="{45FCA4DF-7C65-4311-9EF8-D98BB6E21744}"/>
    <dgm:cxn modelId="{376D2873-3CB9-4C22-9531-4F01A903E90C}" type="presOf" srcId="{4469C41B-6E8A-41C8-BA31-BCD7C5AA33FD}" destId="{E1AE48E6-DA31-468B-919E-A147BB043D28}" srcOrd="0" destOrd="0" presId="urn:microsoft.com/office/officeart/2008/layout/VerticalCurvedList"/>
    <dgm:cxn modelId="{72EAB69D-6B63-4D3C-8791-EF12DB4C71C3}" type="presOf" srcId="{A8757D25-194A-4D3F-99CE-7BC5CF6BD9A0}" destId="{C6DB8F04-4221-4B71-B5E5-44CF849A92A9}" srcOrd="0" destOrd="0" presId="urn:microsoft.com/office/officeart/2008/layout/VerticalCurvedList"/>
    <dgm:cxn modelId="{BB5B606F-9EA4-4782-AE36-5372870B84AF}" srcId="{4469C41B-6E8A-41C8-BA31-BCD7C5AA33FD}" destId="{A8757D25-194A-4D3F-99CE-7BC5CF6BD9A0}" srcOrd="2" destOrd="0" parTransId="{5610541B-13FB-47BB-B7DC-E8AD2F284FD9}" sibTransId="{D3169061-792F-486E-8260-5D484E144FF9}"/>
    <dgm:cxn modelId="{1FD30F48-E53C-4E44-85A5-94CE89555F19}" type="presOf" srcId="{F460BD70-B163-4D4D-9428-802CF69731D3}" destId="{ECAA6428-782A-4BA2-8164-89D164F49506}" srcOrd="0" destOrd="0" presId="urn:microsoft.com/office/officeart/2008/layout/VerticalCurvedList"/>
    <dgm:cxn modelId="{955DD24C-DF55-4D0D-803B-FDFC0067B036}" type="presOf" srcId="{E2C5436B-7A7B-4B12-9D65-9D7F1EC0A227}" destId="{E99FBE63-C07C-4E30-BE42-4DAF89934850}" srcOrd="0" destOrd="0" presId="urn:microsoft.com/office/officeart/2008/layout/VerticalCurvedList"/>
    <dgm:cxn modelId="{F6C2DA4F-A3FC-40B5-A9F4-151A97B916D5}" type="presParOf" srcId="{E1AE48E6-DA31-468B-919E-A147BB043D28}" destId="{379B6251-D123-4104-973D-5F021100251A}" srcOrd="0" destOrd="0" presId="urn:microsoft.com/office/officeart/2008/layout/VerticalCurvedList"/>
    <dgm:cxn modelId="{89F51A98-984E-4310-8C03-0F09C47E1230}" type="presParOf" srcId="{379B6251-D123-4104-973D-5F021100251A}" destId="{3E8D3501-6DA4-4E35-9D4B-CF2D0799142C}" srcOrd="0" destOrd="0" presId="urn:microsoft.com/office/officeart/2008/layout/VerticalCurvedList"/>
    <dgm:cxn modelId="{B3AB4227-2F3D-4E9E-A557-BC434E1537C4}" type="presParOf" srcId="{3E8D3501-6DA4-4E35-9D4B-CF2D0799142C}" destId="{34A42D66-0361-4885-A996-A311F32BDC00}" srcOrd="0" destOrd="0" presId="urn:microsoft.com/office/officeart/2008/layout/VerticalCurvedList"/>
    <dgm:cxn modelId="{0E495A83-B44A-4439-BBBD-5C237B784836}" type="presParOf" srcId="{3E8D3501-6DA4-4E35-9D4B-CF2D0799142C}" destId="{E99FBE63-C07C-4E30-BE42-4DAF89934850}" srcOrd="1" destOrd="0" presId="urn:microsoft.com/office/officeart/2008/layout/VerticalCurvedList"/>
    <dgm:cxn modelId="{17F618C5-BC2D-4CD6-B4E5-79A96F2B086A}" type="presParOf" srcId="{3E8D3501-6DA4-4E35-9D4B-CF2D0799142C}" destId="{F5F9C728-C274-478F-A34E-0557584CB351}" srcOrd="2" destOrd="0" presId="urn:microsoft.com/office/officeart/2008/layout/VerticalCurvedList"/>
    <dgm:cxn modelId="{FF0F4125-4373-485E-AEEE-217DD0FABFA1}" type="presParOf" srcId="{3E8D3501-6DA4-4E35-9D4B-CF2D0799142C}" destId="{0CC5E9D7-8104-48E5-BE23-C2FC49CFC3A8}" srcOrd="3" destOrd="0" presId="urn:microsoft.com/office/officeart/2008/layout/VerticalCurvedList"/>
    <dgm:cxn modelId="{9391B34D-835A-45AE-83E6-8EEC2012E901}" type="presParOf" srcId="{379B6251-D123-4104-973D-5F021100251A}" destId="{5DADCB9D-BA26-4BF7-A689-1D68FDC34825}" srcOrd="1" destOrd="0" presId="urn:microsoft.com/office/officeart/2008/layout/VerticalCurvedList"/>
    <dgm:cxn modelId="{0671013E-0A3C-4A22-A524-F05CE7C49851}" type="presParOf" srcId="{379B6251-D123-4104-973D-5F021100251A}" destId="{7C7026F2-36D3-4F75-83E4-8E2EBE285E66}" srcOrd="2" destOrd="0" presId="urn:microsoft.com/office/officeart/2008/layout/VerticalCurvedList"/>
    <dgm:cxn modelId="{E04E2357-5C8F-46D9-92D6-ECDE084E6A12}" type="presParOf" srcId="{7C7026F2-36D3-4F75-83E4-8E2EBE285E66}" destId="{6F4F27FB-DF96-4660-9E13-FC9DEEB3DB75}" srcOrd="0" destOrd="0" presId="urn:microsoft.com/office/officeart/2008/layout/VerticalCurvedList"/>
    <dgm:cxn modelId="{651FC21A-FC82-4E27-89A9-D27CBA85DF3A}" type="presParOf" srcId="{379B6251-D123-4104-973D-5F021100251A}" destId="{9EF3AC28-856F-42E1-9B06-67FFB902A84A}" srcOrd="3" destOrd="0" presId="urn:microsoft.com/office/officeart/2008/layout/VerticalCurvedList"/>
    <dgm:cxn modelId="{0394B8E7-2A98-4D6B-A047-DB7D055EC057}" type="presParOf" srcId="{379B6251-D123-4104-973D-5F021100251A}" destId="{2A49FD78-CFCC-4528-9D20-2C7A197E2BEF}" srcOrd="4" destOrd="0" presId="urn:microsoft.com/office/officeart/2008/layout/VerticalCurvedList"/>
    <dgm:cxn modelId="{49948940-C0D4-47B1-AC26-75B528F2FC74}" type="presParOf" srcId="{2A49FD78-CFCC-4528-9D20-2C7A197E2BEF}" destId="{DE348B8B-5176-47E2-AADD-602098AF418B}" srcOrd="0" destOrd="0" presId="urn:microsoft.com/office/officeart/2008/layout/VerticalCurvedList"/>
    <dgm:cxn modelId="{387519DA-14FB-4159-92BC-66BF2A11B06D}" type="presParOf" srcId="{379B6251-D123-4104-973D-5F021100251A}" destId="{C6DB8F04-4221-4B71-B5E5-44CF849A92A9}" srcOrd="5" destOrd="0" presId="urn:microsoft.com/office/officeart/2008/layout/VerticalCurvedList"/>
    <dgm:cxn modelId="{C5B17E11-EF70-46AE-A4FD-A94A35DE1EF7}" type="presParOf" srcId="{379B6251-D123-4104-973D-5F021100251A}" destId="{08B3C606-97ED-422A-B6C7-A0D79631943E}" srcOrd="6" destOrd="0" presId="urn:microsoft.com/office/officeart/2008/layout/VerticalCurvedList"/>
    <dgm:cxn modelId="{597CCB13-152E-4631-8C6F-D7A0941C69F8}" type="presParOf" srcId="{08B3C606-97ED-422A-B6C7-A0D79631943E}" destId="{82C602A6-A9D0-478A-A430-FDE9E3D9FA7E}" srcOrd="0" destOrd="0" presId="urn:microsoft.com/office/officeart/2008/layout/VerticalCurvedList"/>
    <dgm:cxn modelId="{5AEAD4D1-8128-4364-A5AA-778E764D9534}" type="presParOf" srcId="{379B6251-D123-4104-973D-5F021100251A}" destId="{ECAA6428-782A-4BA2-8164-89D164F49506}" srcOrd="7" destOrd="0" presId="urn:microsoft.com/office/officeart/2008/layout/VerticalCurvedList"/>
    <dgm:cxn modelId="{89317E2B-4270-48FC-8564-4411FBEA1493}" type="presParOf" srcId="{379B6251-D123-4104-973D-5F021100251A}" destId="{2DE936DC-A3FF-4C56-9E0E-BD9D6C99916A}" srcOrd="8" destOrd="0" presId="urn:microsoft.com/office/officeart/2008/layout/VerticalCurvedList"/>
    <dgm:cxn modelId="{B16BD14E-57F1-47A4-B46C-5313F461E2F9}" type="presParOf" srcId="{2DE936DC-A3FF-4C56-9E0E-BD9D6C99916A}" destId="{09625328-5AF3-466D-8C1A-0BD49B34EA9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CDB291-C589-49D6-8654-93CEE0BDFD09}" type="doc">
      <dgm:prSet loTypeId="urn:microsoft.com/office/officeart/2005/8/layout/target3" loCatId="relationship" qsTypeId="urn:microsoft.com/office/officeart/2005/8/quickstyle/simple2" qsCatId="simple" csTypeId="urn:microsoft.com/office/officeart/2005/8/colors/colorful3" csCatId="colorful" phldr="1"/>
      <dgm:spPr/>
    </dgm:pt>
    <dgm:pt modelId="{792CF155-EC3B-4D09-9E75-EA6147E6517A}">
      <dgm:prSet phldrT="[Texto]"/>
      <dgm:spPr/>
      <dgm:t>
        <a:bodyPr/>
        <a:lstStyle/>
        <a:p>
          <a:r>
            <a:rPr lang="es-MX" dirty="0" smtClean="0"/>
            <a:t>Apreciación y juicio de las características generales de la empresa</a:t>
          </a:r>
          <a:endParaRPr lang="es-MX" dirty="0"/>
        </a:p>
      </dgm:t>
    </dgm:pt>
    <dgm:pt modelId="{8DEA1E7F-614C-4BF6-B02A-88C4C942417C}" type="parTrans" cxnId="{0B02D09E-DC69-4C96-BFA5-F77A37E540DF}">
      <dgm:prSet/>
      <dgm:spPr/>
      <dgm:t>
        <a:bodyPr/>
        <a:lstStyle/>
        <a:p>
          <a:endParaRPr lang="es-MX"/>
        </a:p>
      </dgm:t>
    </dgm:pt>
    <dgm:pt modelId="{C6013F9F-7784-464B-942D-77A6B8C620FE}" type="sibTrans" cxnId="{0B02D09E-DC69-4C96-BFA5-F77A37E540DF}">
      <dgm:prSet/>
      <dgm:spPr/>
      <dgm:t>
        <a:bodyPr/>
        <a:lstStyle/>
        <a:p>
          <a:endParaRPr lang="es-MX"/>
        </a:p>
      </dgm:t>
    </dgm:pt>
    <dgm:pt modelId="{0AC37DEC-87BE-4F85-A2B0-E0BE551E7E0B}">
      <dgm:prSet phldrT="[Texto]"/>
      <dgm:spPr/>
      <dgm:t>
        <a:bodyPr/>
        <a:lstStyle/>
        <a:p>
          <a:r>
            <a:rPr lang="es-MX" dirty="0" smtClean="0"/>
            <a:t>Las cuentas o las operaciones </a:t>
          </a:r>
          <a:endParaRPr lang="es-MX" dirty="0"/>
        </a:p>
      </dgm:t>
    </dgm:pt>
    <dgm:pt modelId="{6D853FC4-1EE6-4D57-BC12-0378887EF8E1}" type="parTrans" cxnId="{654A6B6A-BBCD-4DA7-AF66-AAD679FEBB58}">
      <dgm:prSet/>
      <dgm:spPr/>
      <dgm:t>
        <a:bodyPr/>
        <a:lstStyle/>
        <a:p>
          <a:endParaRPr lang="es-MX"/>
        </a:p>
      </dgm:t>
    </dgm:pt>
    <dgm:pt modelId="{81BCBA33-A2DD-4B68-8C33-99A14C5F6DA4}" type="sibTrans" cxnId="{654A6B6A-BBCD-4DA7-AF66-AAD679FEBB58}">
      <dgm:prSet/>
      <dgm:spPr/>
      <dgm:t>
        <a:bodyPr/>
        <a:lstStyle/>
        <a:p>
          <a:endParaRPr lang="es-MX"/>
        </a:p>
      </dgm:t>
    </dgm:pt>
    <dgm:pt modelId="{1FBC1C51-D9A3-44EC-93DA-F6E41D2D609F}">
      <dgm:prSet phldrT="[Texto]"/>
      <dgm:spPr/>
      <dgm:t>
        <a:bodyPr/>
        <a:lstStyle/>
        <a:p>
          <a:r>
            <a:rPr lang="es-MX" dirty="0" smtClean="0"/>
            <a:t>A través de sus elementos mas significativos.</a:t>
          </a:r>
          <a:endParaRPr lang="es-MX" dirty="0"/>
        </a:p>
      </dgm:t>
    </dgm:pt>
    <dgm:pt modelId="{D2182CDF-D0AC-497E-9C8A-BAAB9ABD6E90}" type="parTrans" cxnId="{826C8BDB-0236-4577-A31D-80F7107220CF}">
      <dgm:prSet/>
      <dgm:spPr/>
      <dgm:t>
        <a:bodyPr/>
        <a:lstStyle/>
        <a:p>
          <a:endParaRPr lang="es-MX"/>
        </a:p>
      </dgm:t>
    </dgm:pt>
    <dgm:pt modelId="{59B850D6-91CF-43C5-BF23-173D6576EB08}" type="sibTrans" cxnId="{826C8BDB-0236-4577-A31D-80F7107220CF}">
      <dgm:prSet/>
      <dgm:spPr/>
      <dgm:t>
        <a:bodyPr/>
        <a:lstStyle/>
        <a:p>
          <a:endParaRPr lang="es-MX"/>
        </a:p>
      </dgm:t>
    </dgm:pt>
    <dgm:pt modelId="{E66A1ADC-9600-4A06-B8F9-126FC7518710}" type="pres">
      <dgm:prSet presAssocID="{87CDB291-C589-49D6-8654-93CEE0BDFD0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D7CD488-383C-43BB-AC70-1D1DB35D3BEA}" type="pres">
      <dgm:prSet presAssocID="{792CF155-EC3B-4D09-9E75-EA6147E6517A}" presName="circle1" presStyleLbl="node1" presStyleIdx="0" presStyleCnt="3"/>
      <dgm:spPr/>
    </dgm:pt>
    <dgm:pt modelId="{B4145D1A-9439-46F2-9A55-77833F80ED85}" type="pres">
      <dgm:prSet presAssocID="{792CF155-EC3B-4D09-9E75-EA6147E6517A}" presName="space" presStyleCnt="0"/>
      <dgm:spPr/>
    </dgm:pt>
    <dgm:pt modelId="{DFC910B6-A8BD-4B86-BDF5-A874FCDD77CE}" type="pres">
      <dgm:prSet presAssocID="{792CF155-EC3B-4D09-9E75-EA6147E6517A}" presName="rect1" presStyleLbl="alignAcc1" presStyleIdx="0" presStyleCnt="3"/>
      <dgm:spPr/>
      <dgm:t>
        <a:bodyPr/>
        <a:lstStyle/>
        <a:p>
          <a:endParaRPr lang="es-MX"/>
        </a:p>
      </dgm:t>
    </dgm:pt>
    <dgm:pt modelId="{4609658C-2A89-4832-BB46-A76DCE37986E}" type="pres">
      <dgm:prSet presAssocID="{0AC37DEC-87BE-4F85-A2B0-E0BE551E7E0B}" presName="vertSpace2" presStyleLbl="node1" presStyleIdx="0" presStyleCnt="3"/>
      <dgm:spPr/>
    </dgm:pt>
    <dgm:pt modelId="{0767C81B-E865-4E13-9ED1-EAB0C69EAC3C}" type="pres">
      <dgm:prSet presAssocID="{0AC37DEC-87BE-4F85-A2B0-E0BE551E7E0B}" presName="circle2" presStyleLbl="node1" presStyleIdx="1" presStyleCnt="3"/>
      <dgm:spPr/>
    </dgm:pt>
    <dgm:pt modelId="{E5822B5C-5633-499D-A5B6-1198F7C70BF0}" type="pres">
      <dgm:prSet presAssocID="{0AC37DEC-87BE-4F85-A2B0-E0BE551E7E0B}" presName="rect2" presStyleLbl="alignAcc1" presStyleIdx="1" presStyleCnt="3"/>
      <dgm:spPr/>
      <dgm:t>
        <a:bodyPr/>
        <a:lstStyle/>
        <a:p>
          <a:endParaRPr lang="es-MX"/>
        </a:p>
      </dgm:t>
    </dgm:pt>
    <dgm:pt modelId="{D0DF0D58-AD70-4E7F-A356-3505B1431E3A}" type="pres">
      <dgm:prSet presAssocID="{1FBC1C51-D9A3-44EC-93DA-F6E41D2D609F}" presName="vertSpace3" presStyleLbl="node1" presStyleIdx="1" presStyleCnt="3"/>
      <dgm:spPr/>
    </dgm:pt>
    <dgm:pt modelId="{B9EEE640-3DEE-48D3-9ACD-F8DE56EDC1F2}" type="pres">
      <dgm:prSet presAssocID="{1FBC1C51-D9A3-44EC-93DA-F6E41D2D609F}" presName="circle3" presStyleLbl="node1" presStyleIdx="2" presStyleCnt="3"/>
      <dgm:spPr/>
    </dgm:pt>
    <dgm:pt modelId="{F9810B56-A059-4970-A0E0-CAF95D60D18D}" type="pres">
      <dgm:prSet presAssocID="{1FBC1C51-D9A3-44EC-93DA-F6E41D2D609F}" presName="rect3" presStyleLbl="alignAcc1" presStyleIdx="2" presStyleCnt="3"/>
      <dgm:spPr/>
      <dgm:t>
        <a:bodyPr/>
        <a:lstStyle/>
        <a:p>
          <a:endParaRPr lang="es-MX"/>
        </a:p>
      </dgm:t>
    </dgm:pt>
    <dgm:pt modelId="{2A3A8FEE-0C45-43A8-8F1F-8F380793C18A}" type="pres">
      <dgm:prSet presAssocID="{792CF155-EC3B-4D09-9E75-EA6147E6517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C3457E4-B17A-45FE-AA3D-E1D291CD1652}" type="pres">
      <dgm:prSet presAssocID="{0AC37DEC-87BE-4F85-A2B0-E0BE551E7E0B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755B14-059C-4623-9DFE-B45CC3889E88}" type="pres">
      <dgm:prSet presAssocID="{1FBC1C51-D9A3-44EC-93DA-F6E41D2D609F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62F156-108F-47AE-A493-5898AE0E7DD5}" type="presOf" srcId="{1FBC1C51-D9A3-44EC-93DA-F6E41D2D609F}" destId="{B4755B14-059C-4623-9DFE-B45CC3889E88}" srcOrd="1" destOrd="0" presId="urn:microsoft.com/office/officeart/2005/8/layout/target3"/>
    <dgm:cxn modelId="{ADC5036B-A663-4C78-8BA4-2039C338A1FF}" type="presOf" srcId="{1FBC1C51-D9A3-44EC-93DA-F6E41D2D609F}" destId="{F9810B56-A059-4970-A0E0-CAF95D60D18D}" srcOrd="0" destOrd="0" presId="urn:microsoft.com/office/officeart/2005/8/layout/target3"/>
    <dgm:cxn modelId="{826C8BDB-0236-4577-A31D-80F7107220CF}" srcId="{87CDB291-C589-49D6-8654-93CEE0BDFD09}" destId="{1FBC1C51-D9A3-44EC-93DA-F6E41D2D609F}" srcOrd="2" destOrd="0" parTransId="{D2182CDF-D0AC-497E-9C8A-BAAB9ABD6E90}" sibTransId="{59B850D6-91CF-43C5-BF23-173D6576EB08}"/>
    <dgm:cxn modelId="{418EB14C-9641-463D-ABD9-ACA041351031}" type="presOf" srcId="{792CF155-EC3B-4D09-9E75-EA6147E6517A}" destId="{2A3A8FEE-0C45-43A8-8F1F-8F380793C18A}" srcOrd="1" destOrd="0" presId="urn:microsoft.com/office/officeart/2005/8/layout/target3"/>
    <dgm:cxn modelId="{D3BA0130-368D-40C3-992A-B07E2E11548B}" type="presOf" srcId="{0AC37DEC-87BE-4F85-A2B0-E0BE551E7E0B}" destId="{E5822B5C-5633-499D-A5B6-1198F7C70BF0}" srcOrd="0" destOrd="0" presId="urn:microsoft.com/office/officeart/2005/8/layout/target3"/>
    <dgm:cxn modelId="{9A37EC4D-B254-4034-B7A0-64DBFC7AD777}" type="presOf" srcId="{792CF155-EC3B-4D09-9E75-EA6147E6517A}" destId="{DFC910B6-A8BD-4B86-BDF5-A874FCDD77CE}" srcOrd="0" destOrd="0" presId="urn:microsoft.com/office/officeart/2005/8/layout/target3"/>
    <dgm:cxn modelId="{6D74D9E4-0291-4520-B84F-8A0075F53760}" type="presOf" srcId="{0AC37DEC-87BE-4F85-A2B0-E0BE551E7E0B}" destId="{1C3457E4-B17A-45FE-AA3D-E1D291CD1652}" srcOrd="1" destOrd="0" presId="urn:microsoft.com/office/officeart/2005/8/layout/target3"/>
    <dgm:cxn modelId="{654A6B6A-BBCD-4DA7-AF66-AAD679FEBB58}" srcId="{87CDB291-C589-49D6-8654-93CEE0BDFD09}" destId="{0AC37DEC-87BE-4F85-A2B0-E0BE551E7E0B}" srcOrd="1" destOrd="0" parTransId="{6D853FC4-1EE6-4D57-BC12-0378887EF8E1}" sibTransId="{81BCBA33-A2DD-4B68-8C33-99A14C5F6DA4}"/>
    <dgm:cxn modelId="{01C6F808-6C6F-4057-9D24-2665184C779A}" type="presOf" srcId="{87CDB291-C589-49D6-8654-93CEE0BDFD09}" destId="{E66A1ADC-9600-4A06-B8F9-126FC7518710}" srcOrd="0" destOrd="0" presId="urn:microsoft.com/office/officeart/2005/8/layout/target3"/>
    <dgm:cxn modelId="{0B02D09E-DC69-4C96-BFA5-F77A37E540DF}" srcId="{87CDB291-C589-49D6-8654-93CEE0BDFD09}" destId="{792CF155-EC3B-4D09-9E75-EA6147E6517A}" srcOrd="0" destOrd="0" parTransId="{8DEA1E7F-614C-4BF6-B02A-88C4C942417C}" sibTransId="{C6013F9F-7784-464B-942D-77A6B8C620FE}"/>
    <dgm:cxn modelId="{C8E4E09D-67A1-4E3A-81A9-35CBD919DCC2}" type="presParOf" srcId="{E66A1ADC-9600-4A06-B8F9-126FC7518710}" destId="{AD7CD488-383C-43BB-AC70-1D1DB35D3BEA}" srcOrd="0" destOrd="0" presId="urn:microsoft.com/office/officeart/2005/8/layout/target3"/>
    <dgm:cxn modelId="{D1260352-77C9-47A6-BB09-4745BD3EE791}" type="presParOf" srcId="{E66A1ADC-9600-4A06-B8F9-126FC7518710}" destId="{B4145D1A-9439-46F2-9A55-77833F80ED85}" srcOrd="1" destOrd="0" presId="urn:microsoft.com/office/officeart/2005/8/layout/target3"/>
    <dgm:cxn modelId="{D35CAB94-C8B9-43B5-ACD4-10DDD9B7F8D9}" type="presParOf" srcId="{E66A1ADC-9600-4A06-B8F9-126FC7518710}" destId="{DFC910B6-A8BD-4B86-BDF5-A874FCDD77CE}" srcOrd="2" destOrd="0" presId="urn:microsoft.com/office/officeart/2005/8/layout/target3"/>
    <dgm:cxn modelId="{E5262920-53F7-4CFC-93E3-BD5CD8209C04}" type="presParOf" srcId="{E66A1ADC-9600-4A06-B8F9-126FC7518710}" destId="{4609658C-2A89-4832-BB46-A76DCE37986E}" srcOrd="3" destOrd="0" presId="urn:microsoft.com/office/officeart/2005/8/layout/target3"/>
    <dgm:cxn modelId="{17A59250-6663-4C8C-8F79-24FD2B18A357}" type="presParOf" srcId="{E66A1ADC-9600-4A06-B8F9-126FC7518710}" destId="{0767C81B-E865-4E13-9ED1-EAB0C69EAC3C}" srcOrd="4" destOrd="0" presId="urn:microsoft.com/office/officeart/2005/8/layout/target3"/>
    <dgm:cxn modelId="{20ACBCE5-7FF8-4477-B303-7D44910A7215}" type="presParOf" srcId="{E66A1ADC-9600-4A06-B8F9-126FC7518710}" destId="{E5822B5C-5633-499D-A5B6-1198F7C70BF0}" srcOrd="5" destOrd="0" presId="urn:microsoft.com/office/officeart/2005/8/layout/target3"/>
    <dgm:cxn modelId="{8FDE4367-DDE2-4A18-8366-611CB64C83DA}" type="presParOf" srcId="{E66A1ADC-9600-4A06-B8F9-126FC7518710}" destId="{D0DF0D58-AD70-4E7F-A356-3505B1431E3A}" srcOrd="6" destOrd="0" presId="urn:microsoft.com/office/officeart/2005/8/layout/target3"/>
    <dgm:cxn modelId="{53D659BE-B446-4BF3-A288-E628AB0E64EF}" type="presParOf" srcId="{E66A1ADC-9600-4A06-B8F9-126FC7518710}" destId="{B9EEE640-3DEE-48D3-9ACD-F8DE56EDC1F2}" srcOrd="7" destOrd="0" presId="urn:microsoft.com/office/officeart/2005/8/layout/target3"/>
    <dgm:cxn modelId="{DFCAB80F-3080-4B1F-BB8C-E628839E79FA}" type="presParOf" srcId="{E66A1ADC-9600-4A06-B8F9-126FC7518710}" destId="{F9810B56-A059-4970-A0E0-CAF95D60D18D}" srcOrd="8" destOrd="0" presId="urn:microsoft.com/office/officeart/2005/8/layout/target3"/>
    <dgm:cxn modelId="{E3A566B4-751E-4848-8867-AA22483A1A8D}" type="presParOf" srcId="{E66A1ADC-9600-4A06-B8F9-126FC7518710}" destId="{2A3A8FEE-0C45-43A8-8F1F-8F380793C18A}" srcOrd="9" destOrd="0" presId="urn:microsoft.com/office/officeart/2005/8/layout/target3"/>
    <dgm:cxn modelId="{D5379C00-5956-4AE3-B957-CC17E7986CDE}" type="presParOf" srcId="{E66A1ADC-9600-4A06-B8F9-126FC7518710}" destId="{1C3457E4-B17A-45FE-AA3D-E1D291CD1652}" srcOrd="10" destOrd="0" presId="urn:microsoft.com/office/officeart/2005/8/layout/target3"/>
    <dgm:cxn modelId="{98277D6C-1B6E-4F88-887C-F214F5713943}" type="presParOf" srcId="{E66A1ADC-9600-4A06-B8F9-126FC7518710}" destId="{B4755B14-059C-4623-9DFE-B45CC3889E8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9F88DA-773D-4B48-A434-E9C09E6D85DC}" type="doc">
      <dgm:prSet loTypeId="urn:microsoft.com/office/officeart/2005/8/layout/hList7" loCatId="process" qsTypeId="urn:microsoft.com/office/officeart/2005/8/quickstyle/simple1" qsCatId="simple" csTypeId="urn:microsoft.com/office/officeart/2005/8/colors/colorful3" csCatId="colorful" phldr="1"/>
      <dgm:spPr/>
    </dgm:pt>
    <dgm:pt modelId="{55DF902A-ABEB-4D87-A708-7EAA5615C9D0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Acto para verificar algo con existencia.</a:t>
          </a:r>
          <a:endParaRPr lang="es-MX" dirty="0">
            <a:solidFill>
              <a:schemeClr val="tx1"/>
            </a:solidFill>
          </a:endParaRPr>
        </a:p>
      </dgm:t>
    </dgm:pt>
    <dgm:pt modelId="{603FFCBE-66EE-4765-BC03-74DC6C3B3CF6}" type="parTrans" cxnId="{2E346216-7623-42D8-9A9F-CA2EF720837C}">
      <dgm:prSet/>
      <dgm:spPr/>
      <dgm:t>
        <a:bodyPr/>
        <a:lstStyle/>
        <a:p>
          <a:endParaRPr lang="es-MX"/>
        </a:p>
      </dgm:t>
    </dgm:pt>
    <dgm:pt modelId="{BD367ED4-F980-43F0-971F-8BB02D79B247}" type="sibTrans" cxnId="{2E346216-7623-42D8-9A9F-CA2EF720837C}">
      <dgm:prSet/>
      <dgm:spPr/>
      <dgm:t>
        <a:bodyPr/>
        <a:lstStyle/>
        <a:p>
          <a:endParaRPr lang="es-MX"/>
        </a:p>
      </dgm:t>
    </dgm:pt>
    <dgm:pt modelId="{98F3886E-5301-4878-B42A-E1B353D1F292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Derivan los determinados arqueos.</a:t>
          </a:r>
          <a:endParaRPr lang="es-MX" dirty="0">
            <a:solidFill>
              <a:schemeClr val="tx1"/>
            </a:solidFill>
          </a:endParaRPr>
        </a:p>
      </dgm:t>
    </dgm:pt>
    <dgm:pt modelId="{BAA4188B-9CA9-4F0C-ABEF-F9389102FBE8}" type="parTrans" cxnId="{135EEAC7-DB55-4BFA-B056-0CCEF7787A83}">
      <dgm:prSet/>
      <dgm:spPr/>
      <dgm:t>
        <a:bodyPr/>
        <a:lstStyle/>
        <a:p>
          <a:endParaRPr lang="es-MX"/>
        </a:p>
      </dgm:t>
    </dgm:pt>
    <dgm:pt modelId="{F6ABEC41-8949-4129-AAC0-B4262FA016A4}" type="sibTrans" cxnId="{135EEAC7-DB55-4BFA-B056-0CCEF7787A83}">
      <dgm:prSet/>
      <dgm:spPr/>
      <dgm:t>
        <a:bodyPr/>
        <a:lstStyle/>
        <a:p>
          <a:endParaRPr lang="es-MX"/>
        </a:p>
      </dgm:t>
    </dgm:pt>
    <dgm:pt modelId="{97C83ADA-9CE1-40B8-A337-DF59A1357DB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Mercancía. Activo fijo o documento</a:t>
          </a:r>
          <a:endParaRPr lang="es-MX" dirty="0">
            <a:solidFill>
              <a:schemeClr val="tx1"/>
            </a:solidFill>
          </a:endParaRPr>
        </a:p>
      </dgm:t>
    </dgm:pt>
    <dgm:pt modelId="{6AA0AB35-1A53-4425-9DF5-DD6283048ADF}" type="parTrans" cxnId="{2D13AF9E-7D82-49B7-A29D-074EF7795918}">
      <dgm:prSet/>
      <dgm:spPr/>
      <dgm:t>
        <a:bodyPr/>
        <a:lstStyle/>
        <a:p>
          <a:endParaRPr lang="es-MX"/>
        </a:p>
      </dgm:t>
    </dgm:pt>
    <dgm:pt modelId="{48467021-E8CE-46E3-BFCC-716D205B4ED6}" type="sibTrans" cxnId="{2D13AF9E-7D82-49B7-A29D-074EF7795918}">
      <dgm:prSet/>
      <dgm:spPr/>
      <dgm:t>
        <a:bodyPr/>
        <a:lstStyle/>
        <a:p>
          <a:endParaRPr lang="es-MX"/>
        </a:p>
      </dgm:t>
    </dgm:pt>
    <dgm:pt modelId="{0D2AC12B-BC4E-485D-A456-8028F57D40FB}" type="pres">
      <dgm:prSet presAssocID="{279F88DA-773D-4B48-A434-E9C09E6D85DC}" presName="Name0" presStyleCnt="0">
        <dgm:presLayoutVars>
          <dgm:dir/>
          <dgm:resizeHandles val="exact"/>
        </dgm:presLayoutVars>
      </dgm:prSet>
      <dgm:spPr/>
    </dgm:pt>
    <dgm:pt modelId="{380BBF66-B2F1-4342-AEFE-674ABC6DA760}" type="pres">
      <dgm:prSet presAssocID="{279F88DA-773D-4B48-A434-E9C09E6D85DC}" presName="fgShape" presStyleLbl="fgShp" presStyleIdx="0" presStyleCnt="1" custLinFactNeighborX="-1608" custLinFactNeighborY="-19483"/>
      <dgm:spPr>
        <a:prstGeom prst="leftRightArrow">
          <a:avLst/>
        </a:prstGeom>
      </dgm:spPr>
    </dgm:pt>
    <dgm:pt modelId="{FD995690-2817-404A-AB18-6C91B2F7953B}" type="pres">
      <dgm:prSet presAssocID="{279F88DA-773D-4B48-A434-E9C09E6D85DC}" presName="linComp" presStyleCnt="0"/>
      <dgm:spPr/>
    </dgm:pt>
    <dgm:pt modelId="{17608A7D-B779-4ABB-BD5B-7D9E936DA685}" type="pres">
      <dgm:prSet presAssocID="{55DF902A-ABEB-4D87-A708-7EAA5615C9D0}" presName="compNode" presStyleCnt="0"/>
      <dgm:spPr/>
    </dgm:pt>
    <dgm:pt modelId="{6938A471-4B55-4025-A166-187B3D5268A0}" type="pres">
      <dgm:prSet presAssocID="{55DF902A-ABEB-4D87-A708-7EAA5615C9D0}" presName="bkgdShape" presStyleLbl="node1" presStyleIdx="0" presStyleCnt="3"/>
      <dgm:spPr/>
      <dgm:t>
        <a:bodyPr/>
        <a:lstStyle/>
        <a:p>
          <a:endParaRPr lang="es-MX"/>
        </a:p>
      </dgm:t>
    </dgm:pt>
    <dgm:pt modelId="{FA42B80C-CC10-4632-98C9-2510D9C7583A}" type="pres">
      <dgm:prSet presAssocID="{55DF902A-ABEB-4D87-A708-7EAA5615C9D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C2BB0E-0018-4524-90DD-7E215E5602F7}" type="pres">
      <dgm:prSet presAssocID="{55DF902A-ABEB-4D87-A708-7EAA5615C9D0}" presName="invisiNode" presStyleLbl="node1" presStyleIdx="0" presStyleCnt="3"/>
      <dgm:spPr/>
    </dgm:pt>
    <dgm:pt modelId="{E85161BE-CA58-410F-84A9-616CD91ECD95}" type="pres">
      <dgm:prSet presAssocID="{55DF902A-ABEB-4D87-A708-7EAA5615C9D0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2E592B7-0B4D-402A-BD1E-A7E3199C0681}" type="pres">
      <dgm:prSet presAssocID="{BD367ED4-F980-43F0-971F-8BB02D79B247}" presName="sibTrans" presStyleLbl="sibTrans2D1" presStyleIdx="0" presStyleCnt="0"/>
      <dgm:spPr/>
      <dgm:t>
        <a:bodyPr/>
        <a:lstStyle/>
        <a:p>
          <a:endParaRPr lang="es-MX"/>
        </a:p>
      </dgm:t>
    </dgm:pt>
    <dgm:pt modelId="{F07B71A7-4A86-41C3-BC99-7162AFF6FB1F}" type="pres">
      <dgm:prSet presAssocID="{97C83ADA-9CE1-40B8-A337-DF59A1357DBC}" presName="compNode" presStyleCnt="0"/>
      <dgm:spPr/>
    </dgm:pt>
    <dgm:pt modelId="{88EC18EC-176F-4F78-A72A-B9A66064E914}" type="pres">
      <dgm:prSet presAssocID="{97C83ADA-9CE1-40B8-A337-DF59A1357DBC}" presName="bkgdShape" presStyleLbl="node1" presStyleIdx="1" presStyleCnt="3"/>
      <dgm:spPr/>
      <dgm:t>
        <a:bodyPr/>
        <a:lstStyle/>
        <a:p>
          <a:endParaRPr lang="es-MX"/>
        </a:p>
      </dgm:t>
    </dgm:pt>
    <dgm:pt modelId="{E6378FDE-C6F4-4DE3-8AF9-8F2D3A70FF41}" type="pres">
      <dgm:prSet presAssocID="{97C83ADA-9CE1-40B8-A337-DF59A1357DBC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B9724A-0AEA-4DC2-B2F3-87C34B7AA651}" type="pres">
      <dgm:prSet presAssocID="{97C83ADA-9CE1-40B8-A337-DF59A1357DBC}" presName="invisiNode" presStyleLbl="node1" presStyleIdx="1" presStyleCnt="3"/>
      <dgm:spPr/>
    </dgm:pt>
    <dgm:pt modelId="{8C1A9B7D-EE53-4DE1-B9D1-F5DE8F6E09DE}" type="pres">
      <dgm:prSet presAssocID="{97C83ADA-9CE1-40B8-A337-DF59A1357DBC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F1B1143A-5582-4944-B88C-8DF402B4A918}" type="pres">
      <dgm:prSet presAssocID="{48467021-E8CE-46E3-BFCC-716D205B4ED6}" presName="sibTrans" presStyleLbl="sibTrans2D1" presStyleIdx="0" presStyleCnt="0"/>
      <dgm:spPr/>
      <dgm:t>
        <a:bodyPr/>
        <a:lstStyle/>
        <a:p>
          <a:endParaRPr lang="es-MX"/>
        </a:p>
      </dgm:t>
    </dgm:pt>
    <dgm:pt modelId="{7F23F46F-C803-4BC8-B219-6BAA49245AB7}" type="pres">
      <dgm:prSet presAssocID="{98F3886E-5301-4878-B42A-E1B353D1F292}" presName="compNode" presStyleCnt="0"/>
      <dgm:spPr/>
    </dgm:pt>
    <dgm:pt modelId="{905EC1C6-0F89-4E62-AD06-E091D7B45978}" type="pres">
      <dgm:prSet presAssocID="{98F3886E-5301-4878-B42A-E1B353D1F292}" presName="bkgdShape" presStyleLbl="node1" presStyleIdx="2" presStyleCnt="3" custLinFactNeighborX="21990" custLinFactNeighborY="2987"/>
      <dgm:spPr/>
      <dgm:t>
        <a:bodyPr/>
        <a:lstStyle/>
        <a:p>
          <a:endParaRPr lang="es-MX"/>
        </a:p>
      </dgm:t>
    </dgm:pt>
    <dgm:pt modelId="{6D6B9CE4-B488-4537-98DA-428AE1F491A7}" type="pres">
      <dgm:prSet presAssocID="{98F3886E-5301-4878-B42A-E1B353D1F292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A9B3F2-99C1-4229-91E1-F9BDE8F41EA6}" type="pres">
      <dgm:prSet presAssocID="{98F3886E-5301-4878-B42A-E1B353D1F292}" presName="invisiNode" presStyleLbl="node1" presStyleIdx="2" presStyleCnt="3"/>
      <dgm:spPr/>
    </dgm:pt>
    <dgm:pt modelId="{84295A00-062C-4AE6-8F19-2BD84BA09E14}" type="pres">
      <dgm:prSet presAssocID="{98F3886E-5301-4878-B42A-E1B353D1F292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</dgm:ptLst>
  <dgm:cxnLst>
    <dgm:cxn modelId="{FEB0DE35-1931-4FC1-972E-F0F642114BA9}" type="presOf" srcId="{55DF902A-ABEB-4D87-A708-7EAA5615C9D0}" destId="{6938A471-4B55-4025-A166-187B3D5268A0}" srcOrd="0" destOrd="0" presId="urn:microsoft.com/office/officeart/2005/8/layout/hList7"/>
    <dgm:cxn modelId="{B0547ACE-5774-47A9-8592-8A2B2370B0D4}" type="presOf" srcId="{48467021-E8CE-46E3-BFCC-716D205B4ED6}" destId="{F1B1143A-5582-4944-B88C-8DF402B4A918}" srcOrd="0" destOrd="0" presId="urn:microsoft.com/office/officeart/2005/8/layout/hList7"/>
    <dgm:cxn modelId="{E2A1EDBA-6133-40F2-9D3B-CE73DB895D51}" type="presOf" srcId="{BD367ED4-F980-43F0-971F-8BB02D79B247}" destId="{12E592B7-0B4D-402A-BD1E-A7E3199C0681}" srcOrd="0" destOrd="0" presId="urn:microsoft.com/office/officeart/2005/8/layout/hList7"/>
    <dgm:cxn modelId="{2E346216-7623-42D8-9A9F-CA2EF720837C}" srcId="{279F88DA-773D-4B48-A434-E9C09E6D85DC}" destId="{55DF902A-ABEB-4D87-A708-7EAA5615C9D0}" srcOrd="0" destOrd="0" parTransId="{603FFCBE-66EE-4765-BC03-74DC6C3B3CF6}" sibTransId="{BD367ED4-F980-43F0-971F-8BB02D79B247}"/>
    <dgm:cxn modelId="{707A1D0A-3A25-49B6-8AED-25ACE128680A}" type="presOf" srcId="{97C83ADA-9CE1-40B8-A337-DF59A1357DBC}" destId="{E6378FDE-C6F4-4DE3-8AF9-8F2D3A70FF41}" srcOrd="1" destOrd="0" presId="urn:microsoft.com/office/officeart/2005/8/layout/hList7"/>
    <dgm:cxn modelId="{5FBA924A-6CAE-4F6D-8F60-EF2AF32D4D31}" type="presOf" srcId="{55DF902A-ABEB-4D87-A708-7EAA5615C9D0}" destId="{FA42B80C-CC10-4632-98C9-2510D9C7583A}" srcOrd="1" destOrd="0" presId="urn:microsoft.com/office/officeart/2005/8/layout/hList7"/>
    <dgm:cxn modelId="{8613ACA5-7493-43F4-8017-CCE916013388}" type="presOf" srcId="{98F3886E-5301-4878-B42A-E1B353D1F292}" destId="{905EC1C6-0F89-4E62-AD06-E091D7B45978}" srcOrd="0" destOrd="0" presId="urn:microsoft.com/office/officeart/2005/8/layout/hList7"/>
    <dgm:cxn modelId="{2D13AF9E-7D82-49B7-A29D-074EF7795918}" srcId="{279F88DA-773D-4B48-A434-E9C09E6D85DC}" destId="{97C83ADA-9CE1-40B8-A337-DF59A1357DBC}" srcOrd="1" destOrd="0" parTransId="{6AA0AB35-1A53-4425-9DF5-DD6283048ADF}" sibTransId="{48467021-E8CE-46E3-BFCC-716D205B4ED6}"/>
    <dgm:cxn modelId="{5D75CE7E-7A89-42AE-9F13-AEC6F845C12F}" type="presOf" srcId="{279F88DA-773D-4B48-A434-E9C09E6D85DC}" destId="{0D2AC12B-BC4E-485D-A456-8028F57D40FB}" srcOrd="0" destOrd="0" presId="urn:microsoft.com/office/officeart/2005/8/layout/hList7"/>
    <dgm:cxn modelId="{5047EF3A-44DD-4F3D-98C7-D011CF156BE9}" type="presOf" srcId="{97C83ADA-9CE1-40B8-A337-DF59A1357DBC}" destId="{88EC18EC-176F-4F78-A72A-B9A66064E914}" srcOrd="0" destOrd="0" presId="urn:microsoft.com/office/officeart/2005/8/layout/hList7"/>
    <dgm:cxn modelId="{135EEAC7-DB55-4BFA-B056-0CCEF7787A83}" srcId="{279F88DA-773D-4B48-A434-E9C09E6D85DC}" destId="{98F3886E-5301-4878-B42A-E1B353D1F292}" srcOrd="2" destOrd="0" parTransId="{BAA4188B-9CA9-4F0C-ABEF-F9389102FBE8}" sibTransId="{F6ABEC41-8949-4129-AAC0-B4262FA016A4}"/>
    <dgm:cxn modelId="{147083E7-46CD-45B9-A45D-E8932087838F}" type="presOf" srcId="{98F3886E-5301-4878-B42A-E1B353D1F292}" destId="{6D6B9CE4-B488-4537-98DA-428AE1F491A7}" srcOrd="1" destOrd="0" presId="urn:microsoft.com/office/officeart/2005/8/layout/hList7"/>
    <dgm:cxn modelId="{A7A50E96-F402-408A-964B-5FDF999CB9AC}" type="presParOf" srcId="{0D2AC12B-BC4E-485D-A456-8028F57D40FB}" destId="{380BBF66-B2F1-4342-AEFE-674ABC6DA760}" srcOrd="0" destOrd="0" presId="urn:microsoft.com/office/officeart/2005/8/layout/hList7"/>
    <dgm:cxn modelId="{043EF1AF-532E-4A07-98EE-B5FE318D52AF}" type="presParOf" srcId="{0D2AC12B-BC4E-485D-A456-8028F57D40FB}" destId="{FD995690-2817-404A-AB18-6C91B2F7953B}" srcOrd="1" destOrd="0" presId="urn:microsoft.com/office/officeart/2005/8/layout/hList7"/>
    <dgm:cxn modelId="{01C44ADF-0112-42D1-B73A-FBB21F11F77F}" type="presParOf" srcId="{FD995690-2817-404A-AB18-6C91B2F7953B}" destId="{17608A7D-B779-4ABB-BD5B-7D9E936DA685}" srcOrd="0" destOrd="0" presId="urn:microsoft.com/office/officeart/2005/8/layout/hList7"/>
    <dgm:cxn modelId="{93C9DEEE-9BB9-492F-8937-1EFC4EE4C95A}" type="presParOf" srcId="{17608A7D-B779-4ABB-BD5B-7D9E936DA685}" destId="{6938A471-4B55-4025-A166-187B3D5268A0}" srcOrd="0" destOrd="0" presId="urn:microsoft.com/office/officeart/2005/8/layout/hList7"/>
    <dgm:cxn modelId="{1650BDB3-1274-44E0-9663-CD27ED62F375}" type="presParOf" srcId="{17608A7D-B779-4ABB-BD5B-7D9E936DA685}" destId="{FA42B80C-CC10-4632-98C9-2510D9C7583A}" srcOrd="1" destOrd="0" presId="urn:microsoft.com/office/officeart/2005/8/layout/hList7"/>
    <dgm:cxn modelId="{8AC726B9-BD7C-4DC8-8569-F8066CAA00E7}" type="presParOf" srcId="{17608A7D-B779-4ABB-BD5B-7D9E936DA685}" destId="{B3C2BB0E-0018-4524-90DD-7E215E5602F7}" srcOrd="2" destOrd="0" presId="urn:microsoft.com/office/officeart/2005/8/layout/hList7"/>
    <dgm:cxn modelId="{1E398D59-5361-4ACC-82BC-B7EDF6DD4A78}" type="presParOf" srcId="{17608A7D-B779-4ABB-BD5B-7D9E936DA685}" destId="{E85161BE-CA58-410F-84A9-616CD91ECD95}" srcOrd="3" destOrd="0" presId="urn:microsoft.com/office/officeart/2005/8/layout/hList7"/>
    <dgm:cxn modelId="{38160D7C-5368-4CE5-831B-652329675E16}" type="presParOf" srcId="{FD995690-2817-404A-AB18-6C91B2F7953B}" destId="{12E592B7-0B4D-402A-BD1E-A7E3199C0681}" srcOrd="1" destOrd="0" presId="urn:microsoft.com/office/officeart/2005/8/layout/hList7"/>
    <dgm:cxn modelId="{3456608E-DB7A-4396-88C1-82A67C4FC2DD}" type="presParOf" srcId="{FD995690-2817-404A-AB18-6C91B2F7953B}" destId="{F07B71A7-4A86-41C3-BC99-7162AFF6FB1F}" srcOrd="2" destOrd="0" presId="urn:microsoft.com/office/officeart/2005/8/layout/hList7"/>
    <dgm:cxn modelId="{E27A4E46-6FC8-4BB7-A760-C5F5A2A8E06E}" type="presParOf" srcId="{F07B71A7-4A86-41C3-BC99-7162AFF6FB1F}" destId="{88EC18EC-176F-4F78-A72A-B9A66064E914}" srcOrd="0" destOrd="0" presId="urn:microsoft.com/office/officeart/2005/8/layout/hList7"/>
    <dgm:cxn modelId="{728BCC05-7C96-403A-B474-2612E09AC492}" type="presParOf" srcId="{F07B71A7-4A86-41C3-BC99-7162AFF6FB1F}" destId="{E6378FDE-C6F4-4DE3-8AF9-8F2D3A70FF41}" srcOrd="1" destOrd="0" presId="urn:microsoft.com/office/officeart/2005/8/layout/hList7"/>
    <dgm:cxn modelId="{FA9DD2C9-C5C3-43D2-987F-5F34079A0DF8}" type="presParOf" srcId="{F07B71A7-4A86-41C3-BC99-7162AFF6FB1F}" destId="{D5B9724A-0AEA-4DC2-B2F3-87C34B7AA651}" srcOrd="2" destOrd="0" presId="urn:microsoft.com/office/officeart/2005/8/layout/hList7"/>
    <dgm:cxn modelId="{6022ECC9-8A06-4294-AC3E-F476E7FAB220}" type="presParOf" srcId="{F07B71A7-4A86-41C3-BC99-7162AFF6FB1F}" destId="{8C1A9B7D-EE53-4DE1-B9D1-F5DE8F6E09DE}" srcOrd="3" destOrd="0" presId="urn:microsoft.com/office/officeart/2005/8/layout/hList7"/>
    <dgm:cxn modelId="{BB493568-9312-4DF3-B18D-43866932331A}" type="presParOf" srcId="{FD995690-2817-404A-AB18-6C91B2F7953B}" destId="{F1B1143A-5582-4944-B88C-8DF402B4A918}" srcOrd="3" destOrd="0" presId="urn:microsoft.com/office/officeart/2005/8/layout/hList7"/>
    <dgm:cxn modelId="{45BF6244-4254-4581-8D42-8DE6B66E80D3}" type="presParOf" srcId="{FD995690-2817-404A-AB18-6C91B2F7953B}" destId="{7F23F46F-C803-4BC8-B219-6BAA49245AB7}" srcOrd="4" destOrd="0" presId="urn:microsoft.com/office/officeart/2005/8/layout/hList7"/>
    <dgm:cxn modelId="{FC981B3E-2EC8-4A6F-8657-449C382F5A36}" type="presParOf" srcId="{7F23F46F-C803-4BC8-B219-6BAA49245AB7}" destId="{905EC1C6-0F89-4E62-AD06-E091D7B45978}" srcOrd="0" destOrd="0" presId="urn:microsoft.com/office/officeart/2005/8/layout/hList7"/>
    <dgm:cxn modelId="{86754DC4-F363-4ECE-B0B8-F893A95C1519}" type="presParOf" srcId="{7F23F46F-C803-4BC8-B219-6BAA49245AB7}" destId="{6D6B9CE4-B488-4537-98DA-428AE1F491A7}" srcOrd="1" destOrd="0" presId="urn:microsoft.com/office/officeart/2005/8/layout/hList7"/>
    <dgm:cxn modelId="{38572927-10B7-48D9-B1E5-DDFF506A12E5}" type="presParOf" srcId="{7F23F46F-C803-4BC8-B219-6BAA49245AB7}" destId="{E9A9B3F2-99C1-4229-91E1-F9BDE8F41EA6}" srcOrd="2" destOrd="0" presId="urn:microsoft.com/office/officeart/2005/8/layout/hList7"/>
    <dgm:cxn modelId="{7C0CD510-0BBF-41EF-ABB8-E853B5B239F1}" type="presParOf" srcId="{7F23F46F-C803-4BC8-B219-6BAA49245AB7}" destId="{84295A00-062C-4AE6-8F19-2BD84BA09E1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2829BC-A1D0-4323-BF89-734863D2292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AF2924B9-E729-4C4F-9719-FAB920BC006C}">
      <dgm:prSet phldrT="[Texto]"/>
      <dgm:spPr/>
      <dgm:t>
        <a:bodyPr/>
        <a:lstStyle/>
        <a:p>
          <a:r>
            <a:rPr lang="es-MX" dirty="0" smtClean="0"/>
            <a:t>Ratificación de la autenticidad de un saldo u operación.</a:t>
          </a:r>
          <a:endParaRPr lang="es-MX" dirty="0"/>
        </a:p>
      </dgm:t>
    </dgm:pt>
    <dgm:pt modelId="{FE185ECB-1CC6-4C04-85D8-8232A4229709}" type="parTrans" cxnId="{862DA351-B9C4-4011-AD98-D93BF631CDA8}">
      <dgm:prSet/>
      <dgm:spPr/>
      <dgm:t>
        <a:bodyPr/>
        <a:lstStyle/>
        <a:p>
          <a:endParaRPr lang="es-MX"/>
        </a:p>
      </dgm:t>
    </dgm:pt>
    <dgm:pt modelId="{5F66200A-2279-4073-99A7-A5047870F54D}" type="sibTrans" cxnId="{862DA351-B9C4-4011-AD98-D93BF631CDA8}">
      <dgm:prSet/>
      <dgm:spPr/>
      <dgm:t>
        <a:bodyPr/>
        <a:lstStyle/>
        <a:p>
          <a:endParaRPr lang="es-MX"/>
        </a:p>
      </dgm:t>
    </dgm:pt>
    <dgm:pt modelId="{E2473720-72A9-4B2E-95CD-FC519B23D109}">
      <dgm:prSet phldrT="[Texto]" custT="1"/>
      <dgm:spPr/>
      <dgm:t>
        <a:bodyPr/>
        <a:lstStyle/>
        <a:p>
          <a:r>
            <a:rPr lang="es-MX" sz="1800" dirty="0" smtClean="0"/>
            <a:t>Confirmación Positiva</a:t>
          </a:r>
          <a:endParaRPr lang="es-MX" sz="1800" dirty="0"/>
        </a:p>
      </dgm:t>
    </dgm:pt>
    <dgm:pt modelId="{B6B3BA3F-6ACD-4E50-84A9-12FA47F9F598}" type="parTrans" cxnId="{04576A1E-3508-4125-96AF-499980B31421}">
      <dgm:prSet/>
      <dgm:spPr/>
      <dgm:t>
        <a:bodyPr/>
        <a:lstStyle/>
        <a:p>
          <a:endParaRPr lang="es-MX"/>
        </a:p>
      </dgm:t>
    </dgm:pt>
    <dgm:pt modelId="{1D6834DD-C333-4D0F-9BA7-658DE86A3725}" type="sibTrans" cxnId="{04576A1E-3508-4125-96AF-499980B31421}">
      <dgm:prSet/>
      <dgm:spPr/>
      <dgm:t>
        <a:bodyPr/>
        <a:lstStyle/>
        <a:p>
          <a:endParaRPr lang="es-MX"/>
        </a:p>
      </dgm:t>
    </dgm:pt>
    <dgm:pt modelId="{17A78DAD-7696-414C-9040-F35368494A0A}">
      <dgm:prSet phldrT="[Texto]"/>
      <dgm:spPr/>
      <dgm:t>
        <a:bodyPr/>
        <a:lstStyle/>
        <a:p>
          <a:r>
            <a:rPr lang="es-MX" dirty="0" smtClean="0"/>
            <a:t>Se proporciona el saldo y se solicita una respuesta de conformidad o rechazo.</a:t>
          </a:r>
          <a:endParaRPr lang="es-MX" dirty="0"/>
        </a:p>
      </dgm:t>
    </dgm:pt>
    <dgm:pt modelId="{CAA4F87A-2A96-49BD-8695-29C97CA00361}" type="parTrans" cxnId="{48AFAF22-E618-43AF-9E46-F6FFFF423FB7}">
      <dgm:prSet/>
      <dgm:spPr/>
      <dgm:t>
        <a:bodyPr/>
        <a:lstStyle/>
        <a:p>
          <a:endParaRPr lang="es-MX"/>
        </a:p>
      </dgm:t>
    </dgm:pt>
    <dgm:pt modelId="{44D4C9F6-A0BF-4346-A763-ACF5C369BC9D}" type="sibTrans" cxnId="{48AFAF22-E618-43AF-9E46-F6FFFF423FB7}">
      <dgm:prSet/>
      <dgm:spPr/>
      <dgm:t>
        <a:bodyPr/>
        <a:lstStyle/>
        <a:p>
          <a:endParaRPr lang="es-MX"/>
        </a:p>
      </dgm:t>
    </dgm:pt>
    <dgm:pt modelId="{8A5D9751-FB49-4A9B-95DF-FA3EF7E6451A}">
      <dgm:prSet phldrT="[Texto]" custT="1"/>
      <dgm:spPr/>
      <dgm:t>
        <a:bodyPr/>
        <a:lstStyle/>
        <a:p>
          <a:r>
            <a:rPr lang="es-MX" sz="1800" dirty="0" smtClean="0"/>
            <a:t>Confirmación Negativa</a:t>
          </a:r>
          <a:endParaRPr lang="es-MX" sz="1800" dirty="0"/>
        </a:p>
      </dgm:t>
    </dgm:pt>
    <dgm:pt modelId="{75220C68-387E-479B-AF5F-8505D4D9433A}" type="parTrans" cxnId="{C83A0CAA-E575-44B4-B94E-84C23FAE5DF3}">
      <dgm:prSet/>
      <dgm:spPr/>
      <dgm:t>
        <a:bodyPr/>
        <a:lstStyle/>
        <a:p>
          <a:endParaRPr lang="es-MX"/>
        </a:p>
      </dgm:t>
    </dgm:pt>
    <dgm:pt modelId="{EAE4A640-6146-4F2E-B888-69601E91C2AB}" type="sibTrans" cxnId="{C83A0CAA-E575-44B4-B94E-84C23FAE5DF3}">
      <dgm:prSet/>
      <dgm:spPr/>
      <dgm:t>
        <a:bodyPr/>
        <a:lstStyle/>
        <a:p>
          <a:endParaRPr lang="es-MX"/>
        </a:p>
      </dgm:t>
    </dgm:pt>
    <dgm:pt modelId="{987593CB-33A8-4436-B1D4-57747E385D9F}">
      <dgm:prSet phldrT="[Texto]"/>
      <dgm:spPr/>
      <dgm:t>
        <a:bodyPr/>
        <a:lstStyle/>
        <a:p>
          <a:r>
            <a:rPr lang="es-MX" dirty="0" smtClean="0"/>
            <a:t>No se proporciona el saldo y se solicita que lo proporcione el 3º cuestionado. </a:t>
          </a:r>
          <a:endParaRPr lang="es-MX" dirty="0"/>
        </a:p>
      </dgm:t>
    </dgm:pt>
    <dgm:pt modelId="{A6AB368D-FB60-4E10-BC50-6DC6BF933155}" type="parTrans" cxnId="{B4A012FA-7786-487C-A57C-D4B90F36A1B6}">
      <dgm:prSet/>
      <dgm:spPr/>
      <dgm:t>
        <a:bodyPr/>
        <a:lstStyle/>
        <a:p>
          <a:endParaRPr lang="es-MX"/>
        </a:p>
      </dgm:t>
    </dgm:pt>
    <dgm:pt modelId="{13F027DC-6841-42CB-BD89-2DAADCED604A}" type="sibTrans" cxnId="{B4A012FA-7786-487C-A57C-D4B90F36A1B6}">
      <dgm:prSet/>
      <dgm:spPr/>
      <dgm:t>
        <a:bodyPr/>
        <a:lstStyle/>
        <a:p>
          <a:endParaRPr lang="es-MX"/>
        </a:p>
      </dgm:t>
    </dgm:pt>
    <dgm:pt modelId="{A470C7CA-61AE-49E9-BE5C-813ED9F4AF8D}">
      <dgm:prSet phldrT="[Texto]"/>
      <dgm:spPr/>
      <dgm:t>
        <a:bodyPr/>
        <a:lstStyle/>
        <a:p>
          <a:r>
            <a:rPr lang="es-MX" dirty="0" smtClean="0"/>
            <a:t>Cuando se proporciona el saldo, pero se pude una respuesta solo en caso que no este de acuerdo.</a:t>
          </a:r>
          <a:endParaRPr lang="es-MX" dirty="0"/>
        </a:p>
      </dgm:t>
    </dgm:pt>
    <dgm:pt modelId="{E5EE147A-5782-418D-8F19-88E607560C9C}" type="parTrans" cxnId="{A5BF9A37-083F-44EC-9D49-3C5D342AA6A9}">
      <dgm:prSet/>
      <dgm:spPr/>
      <dgm:t>
        <a:bodyPr/>
        <a:lstStyle/>
        <a:p>
          <a:endParaRPr lang="es-MX"/>
        </a:p>
      </dgm:t>
    </dgm:pt>
    <dgm:pt modelId="{141F9896-5DD3-4E88-88F9-6C7B6AAF80B6}" type="sibTrans" cxnId="{A5BF9A37-083F-44EC-9D49-3C5D342AA6A9}">
      <dgm:prSet/>
      <dgm:spPr/>
      <dgm:t>
        <a:bodyPr/>
        <a:lstStyle/>
        <a:p>
          <a:endParaRPr lang="es-MX"/>
        </a:p>
      </dgm:t>
    </dgm:pt>
    <dgm:pt modelId="{182B9E4C-FD2D-4DDF-895A-98D1924DCEE1}">
      <dgm:prSet phldrT="[Texto]" custT="1"/>
      <dgm:spPr/>
      <dgm:t>
        <a:bodyPr/>
        <a:lstStyle/>
        <a:p>
          <a:r>
            <a:rPr lang="es-MX" sz="1800" dirty="0" smtClean="0"/>
            <a:t>Confirmación Ciega</a:t>
          </a:r>
          <a:endParaRPr lang="es-MX" sz="1800" dirty="0"/>
        </a:p>
      </dgm:t>
    </dgm:pt>
    <dgm:pt modelId="{700FF5F0-6C33-43FA-A2BA-0F9E3B4FE4EE}" type="parTrans" cxnId="{492CBD6F-D37F-442C-9A02-9F42312DB51E}">
      <dgm:prSet/>
      <dgm:spPr/>
      <dgm:t>
        <a:bodyPr/>
        <a:lstStyle/>
        <a:p>
          <a:endParaRPr lang="es-MX"/>
        </a:p>
      </dgm:t>
    </dgm:pt>
    <dgm:pt modelId="{69EB395D-35B7-489E-AE29-8C34B98E397A}" type="sibTrans" cxnId="{492CBD6F-D37F-442C-9A02-9F42312DB51E}">
      <dgm:prSet/>
      <dgm:spPr/>
      <dgm:t>
        <a:bodyPr/>
        <a:lstStyle/>
        <a:p>
          <a:endParaRPr lang="es-MX"/>
        </a:p>
      </dgm:t>
    </dgm:pt>
    <dgm:pt modelId="{5B1D11DA-51A3-41E1-A3DD-B8211E8B573A}" type="pres">
      <dgm:prSet presAssocID="{262829BC-A1D0-4323-BF89-734863D229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C69D80BF-5D7C-4B8B-959A-BDFB173E22B3}" type="pres">
      <dgm:prSet presAssocID="{AF2924B9-E729-4C4F-9719-FAB920BC006C}" presName="hierRoot1" presStyleCnt="0"/>
      <dgm:spPr/>
    </dgm:pt>
    <dgm:pt modelId="{64046F67-B0B3-4623-8995-63E97F0CD430}" type="pres">
      <dgm:prSet presAssocID="{AF2924B9-E729-4C4F-9719-FAB920BC006C}" presName="composite" presStyleCnt="0"/>
      <dgm:spPr/>
    </dgm:pt>
    <dgm:pt modelId="{523F14A0-252C-4A43-98AB-4F91A66085B3}" type="pres">
      <dgm:prSet presAssocID="{AF2924B9-E729-4C4F-9719-FAB920BC006C}" presName="background" presStyleLbl="node0" presStyleIdx="0" presStyleCnt="1"/>
      <dgm:spPr/>
    </dgm:pt>
    <dgm:pt modelId="{BBADFD4C-F463-49A0-A24D-4954347643D0}" type="pres">
      <dgm:prSet presAssocID="{AF2924B9-E729-4C4F-9719-FAB920BC006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DEEA8C1-8A93-4CE5-B73C-EC96EA28386F}" type="pres">
      <dgm:prSet presAssocID="{AF2924B9-E729-4C4F-9719-FAB920BC006C}" presName="hierChild2" presStyleCnt="0"/>
      <dgm:spPr/>
    </dgm:pt>
    <dgm:pt modelId="{5521BE81-2905-44CA-8EBB-EDB5246C6E1F}" type="pres">
      <dgm:prSet presAssocID="{B6B3BA3F-6ACD-4E50-84A9-12FA47F9F598}" presName="Name10" presStyleLbl="parChTrans1D2" presStyleIdx="0" presStyleCnt="3"/>
      <dgm:spPr/>
      <dgm:t>
        <a:bodyPr/>
        <a:lstStyle/>
        <a:p>
          <a:endParaRPr lang="es-MX"/>
        </a:p>
      </dgm:t>
    </dgm:pt>
    <dgm:pt modelId="{83B0A68A-3CB8-4C6F-A5A2-42BE441720C5}" type="pres">
      <dgm:prSet presAssocID="{E2473720-72A9-4B2E-95CD-FC519B23D109}" presName="hierRoot2" presStyleCnt="0"/>
      <dgm:spPr/>
    </dgm:pt>
    <dgm:pt modelId="{91FF0A99-D7AA-4668-9872-339F7C42F164}" type="pres">
      <dgm:prSet presAssocID="{E2473720-72A9-4B2E-95CD-FC519B23D109}" presName="composite2" presStyleCnt="0"/>
      <dgm:spPr/>
    </dgm:pt>
    <dgm:pt modelId="{B6768232-7F11-41D6-B2DB-9F7A5975C7CD}" type="pres">
      <dgm:prSet presAssocID="{E2473720-72A9-4B2E-95CD-FC519B23D109}" presName="background2" presStyleLbl="node2" presStyleIdx="0" presStyleCnt="3"/>
      <dgm:spPr/>
    </dgm:pt>
    <dgm:pt modelId="{EB842A1A-D4F4-406C-AFCD-9FF6F0CA0404}" type="pres">
      <dgm:prSet presAssocID="{E2473720-72A9-4B2E-95CD-FC519B23D109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79EA7B-AAB3-4634-B647-25FEC9A2E706}" type="pres">
      <dgm:prSet presAssocID="{E2473720-72A9-4B2E-95CD-FC519B23D109}" presName="hierChild3" presStyleCnt="0"/>
      <dgm:spPr/>
    </dgm:pt>
    <dgm:pt modelId="{031BEA9D-84E8-4467-8923-1682542B6713}" type="pres">
      <dgm:prSet presAssocID="{CAA4F87A-2A96-49BD-8695-29C97CA00361}" presName="Name17" presStyleLbl="parChTrans1D3" presStyleIdx="0" presStyleCnt="3"/>
      <dgm:spPr/>
      <dgm:t>
        <a:bodyPr/>
        <a:lstStyle/>
        <a:p>
          <a:endParaRPr lang="es-MX"/>
        </a:p>
      </dgm:t>
    </dgm:pt>
    <dgm:pt modelId="{8729DEC4-43BC-4319-8264-AA1E32DFE98C}" type="pres">
      <dgm:prSet presAssocID="{17A78DAD-7696-414C-9040-F35368494A0A}" presName="hierRoot3" presStyleCnt="0"/>
      <dgm:spPr/>
    </dgm:pt>
    <dgm:pt modelId="{D199B4BF-C6CE-4E2A-AA40-E871B4538DD3}" type="pres">
      <dgm:prSet presAssocID="{17A78DAD-7696-414C-9040-F35368494A0A}" presName="composite3" presStyleCnt="0"/>
      <dgm:spPr/>
    </dgm:pt>
    <dgm:pt modelId="{5D834A84-2C51-438D-BE2B-23AF912F580E}" type="pres">
      <dgm:prSet presAssocID="{17A78DAD-7696-414C-9040-F35368494A0A}" presName="background3" presStyleLbl="node3" presStyleIdx="0" presStyleCnt="3"/>
      <dgm:spPr/>
    </dgm:pt>
    <dgm:pt modelId="{20B967E5-FEC2-47D9-8793-599546C79E56}" type="pres">
      <dgm:prSet presAssocID="{17A78DAD-7696-414C-9040-F35368494A0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2490E2E-C4CE-44B9-84A5-5942F888F06B}" type="pres">
      <dgm:prSet presAssocID="{17A78DAD-7696-414C-9040-F35368494A0A}" presName="hierChild4" presStyleCnt="0"/>
      <dgm:spPr/>
    </dgm:pt>
    <dgm:pt modelId="{1F9AD03E-B5D9-4C4E-B3E4-29D043819A38}" type="pres">
      <dgm:prSet presAssocID="{75220C68-387E-479B-AF5F-8505D4D9433A}" presName="Name10" presStyleLbl="parChTrans1D2" presStyleIdx="1" presStyleCnt="3"/>
      <dgm:spPr/>
      <dgm:t>
        <a:bodyPr/>
        <a:lstStyle/>
        <a:p>
          <a:endParaRPr lang="es-MX"/>
        </a:p>
      </dgm:t>
    </dgm:pt>
    <dgm:pt modelId="{AD9BCB6D-2F28-4B20-B9BB-FF0B2FD66672}" type="pres">
      <dgm:prSet presAssocID="{8A5D9751-FB49-4A9B-95DF-FA3EF7E6451A}" presName="hierRoot2" presStyleCnt="0"/>
      <dgm:spPr/>
    </dgm:pt>
    <dgm:pt modelId="{E67FF3DD-8F3B-4C28-AA70-DEBC4E052F82}" type="pres">
      <dgm:prSet presAssocID="{8A5D9751-FB49-4A9B-95DF-FA3EF7E6451A}" presName="composite2" presStyleCnt="0"/>
      <dgm:spPr/>
    </dgm:pt>
    <dgm:pt modelId="{68E4CC67-FDFC-4047-A2B1-43F0F1E2EEF1}" type="pres">
      <dgm:prSet presAssocID="{8A5D9751-FB49-4A9B-95DF-FA3EF7E6451A}" presName="background2" presStyleLbl="node2" presStyleIdx="1" presStyleCnt="3"/>
      <dgm:spPr/>
    </dgm:pt>
    <dgm:pt modelId="{41AE43DF-A97B-46E8-ADBC-3177FD5BDE6B}" type="pres">
      <dgm:prSet presAssocID="{8A5D9751-FB49-4A9B-95DF-FA3EF7E6451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8AF23E-6E1F-4AB0-856C-28B16EBDDBD6}" type="pres">
      <dgm:prSet presAssocID="{8A5D9751-FB49-4A9B-95DF-FA3EF7E6451A}" presName="hierChild3" presStyleCnt="0"/>
      <dgm:spPr/>
    </dgm:pt>
    <dgm:pt modelId="{99AC9513-771D-4EF1-8C74-A5C57D764754}" type="pres">
      <dgm:prSet presAssocID="{E5EE147A-5782-418D-8F19-88E607560C9C}" presName="Name17" presStyleLbl="parChTrans1D3" presStyleIdx="1" presStyleCnt="3"/>
      <dgm:spPr/>
      <dgm:t>
        <a:bodyPr/>
        <a:lstStyle/>
        <a:p>
          <a:endParaRPr lang="es-MX"/>
        </a:p>
      </dgm:t>
    </dgm:pt>
    <dgm:pt modelId="{5001183F-7D60-41DE-8174-B26D41B8EB57}" type="pres">
      <dgm:prSet presAssocID="{A470C7CA-61AE-49E9-BE5C-813ED9F4AF8D}" presName="hierRoot3" presStyleCnt="0"/>
      <dgm:spPr/>
    </dgm:pt>
    <dgm:pt modelId="{3E859276-C157-4364-BA40-43BED4DD5D3C}" type="pres">
      <dgm:prSet presAssocID="{A470C7CA-61AE-49E9-BE5C-813ED9F4AF8D}" presName="composite3" presStyleCnt="0"/>
      <dgm:spPr/>
    </dgm:pt>
    <dgm:pt modelId="{0BC1EB10-29BE-4EF0-82D6-CAF6F509C77E}" type="pres">
      <dgm:prSet presAssocID="{A470C7CA-61AE-49E9-BE5C-813ED9F4AF8D}" presName="background3" presStyleLbl="node3" presStyleIdx="1" presStyleCnt="3"/>
      <dgm:spPr/>
    </dgm:pt>
    <dgm:pt modelId="{E5417898-BCCB-4370-92F4-C969559A18DF}" type="pres">
      <dgm:prSet presAssocID="{A470C7CA-61AE-49E9-BE5C-813ED9F4AF8D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78F816B-800B-4668-B28F-FB394EC77239}" type="pres">
      <dgm:prSet presAssocID="{A470C7CA-61AE-49E9-BE5C-813ED9F4AF8D}" presName="hierChild4" presStyleCnt="0"/>
      <dgm:spPr/>
    </dgm:pt>
    <dgm:pt modelId="{914B2904-2DA6-425D-9DE0-27D60B5B7EB7}" type="pres">
      <dgm:prSet presAssocID="{700FF5F0-6C33-43FA-A2BA-0F9E3B4FE4EE}" presName="Name10" presStyleLbl="parChTrans1D2" presStyleIdx="2" presStyleCnt="3"/>
      <dgm:spPr/>
      <dgm:t>
        <a:bodyPr/>
        <a:lstStyle/>
        <a:p>
          <a:endParaRPr lang="es-MX"/>
        </a:p>
      </dgm:t>
    </dgm:pt>
    <dgm:pt modelId="{C97E96C9-B03F-45DA-A632-A960CDC77621}" type="pres">
      <dgm:prSet presAssocID="{182B9E4C-FD2D-4DDF-895A-98D1924DCEE1}" presName="hierRoot2" presStyleCnt="0"/>
      <dgm:spPr/>
    </dgm:pt>
    <dgm:pt modelId="{365B0F2B-6190-45B0-AB9C-3A987A3CFFFD}" type="pres">
      <dgm:prSet presAssocID="{182B9E4C-FD2D-4DDF-895A-98D1924DCEE1}" presName="composite2" presStyleCnt="0"/>
      <dgm:spPr/>
    </dgm:pt>
    <dgm:pt modelId="{908617C5-2A18-42DE-97E5-FB04DB240ADC}" type="pres">
      <dgm:prSet presAssocID="{182B9E4C-FD2D-4DDF-895A-98D1924DCEE1}" presName="background2" presStyleLbl="node2" presStyleIdx="2" presStyleCnt="3"/>
      <dgm:spPr/>
    </dgm:pt>
    <dgm:pt modelId="{4B16B6CF-65D2-425F-9171-3603CFA6109D}" type="pres">
      <dgm:prSet presAssocID="{182B9E4C-FD2D-4DDF-895A-98D1924DCEE1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77EA2C-0B43-4658-A78A-F79FAF8003C8}" type="pres">
      <dgm:prSet presAssocID="{182B9E4C-FD2D-4DDF-895A-98D1924DCEE1}" presName="hierChild3" presStyleCnt="0"/>
      <dgm:spPr/>
    </dgm:pt>
    <dgm:pt modelId="{41E00AC8-57C6-4EFF-B2FA-B6041D234BF8}" type="pres">
      <dgm:prSet presAssocID="{A6AB368D-FB60-4E10-BC50-6DC6BF933155}" presName="Name17" presStyleLbl="parChTrans1D3" presStyleIdx="2" presStyleCnt="3"/>
      <dgm:spPr/>
      <dgm:t>
        <a:bodyPr/>
        <a:lstStyle/>
        <a:p>
          <a:endParaRPr lang="es-MX"/>
        </a:p>
      </dgm:t>
    </dgm:pt>
    <dgm:pt modelId="{1ADF1A9C-28F1-4F35-A4DA-37B24FACCBC1}" type="pres">
      <dgm:prSet presAssocID="{987593CB-33A8-4436-B1D4-57747E385D9F}" presName="hierRoot3" presStyleCnt="0"/>
      <dgm:spPr/>
    </dgm:pt>
    <dgm:pt modelId="{6D2F9A2E-767C-483D-AE80-93BA7214BBC8}" type="pres">
      <dgm:prSet presAssocID="{987593CB-33A8-4436-B1D4-57747E385D9F}" presName="composite3" presStyleCnt="0"/>
      <dgm:spPr/>
    </dgm:pt>
    <dgm:pt modelId="{50DBD030-24FE-4B72-B090-E4F945D04F48}" type="pres">
      <dgm:prSet presAssocID="{987593CB-33A8-4436-B1D4-57747E385D9F}" presName="background3" presStyleLbl="node3" presStyleIdx="2" presStyleCnt="3"/>
      <dgm:spPr/>
    </dgm:pt>
    <dgm:pt modelId="{B1878835-5790-4B67-B5B3-47706089EA98}" type="pres">
      <dgm:prSet presAssocID="{987593CB-33A8-4436-B1D4-57747E385D9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9A78A03-9625-41D7-B7B6-DA9405A2FBB5}" type="pres">
      <dgm:prSet presAssocID="{987593CB-33A8-4436-B1D4-57747E385D9F}" presName="hierChild4" presStyleCnt="0"/>
      <dgm:spPr/>
    </dgm:pt>
  </dgm:ptLst>
  <dgm:cxnLst>
    <dgm:cxn modelId="{F88123A5-4174-454F-853D-C17D71E42CF9}" type="presOf" srcId="{CAA4F87A-2A96-49BD-8695-29C97CA00361}" destId="{031BEA9D-84E8-4467-8923-1682542B6713}" srcOrd="0" destOrd="0" presId="urn:microsoft.com/office/officeart/2005/8/layout/hierarchy1"/>
    <dgm:cxn modelId="{614CCC95-898C-4711-81BA-14DD3720A58A}" type="presOf" srcId="{700FF5F0-6C33-43FA-A2BA-0F9E3B4FE4EE}" destId="{914B2904-2DA6-425D-9DE0-27D60B5B7EB7}" srcOrd="0" destOrd="0" presId="urn:microsoft.com/office/officeart/2005/8/layout/hierarchy1"/>
    <dgm:cxn modelId="{3AC90131-4990-4100-9CFE-2324DEADBB31}" type="presOf" srcId="{182B9E4C-FD2D-4DDF-895A-98D1924DCEE1}" destId="{4B16B6CF-65D2-425F-9171-3603CFA6109D}" srcOrd="0" destOrd="0" presId="urn:microsoft.com/office/officeart/2005/8/layout/hierarchy1"/>
    <dgm:cxn modelId="{862DA351-B9C4-4011-AD98-D93BF631CDA8}" srcId="{262829BC-A1D0-4323-BF89-734863D22928}" destId="{AF2924B9-E729-4C4F-9719-FAB920BC006C}" srcOrd="0" destOrd="0" parTransId="{FE185ECB-1CC6-4C04-85D8-8232A4229709}" sibTransId="{5F66200A-2279-4073-99A7-A5047870F54D}"/>
    <dgm:cxn modelId="{CD596929-2513-4EE2-A970-3701EC56D398}" type="presOf" srcId="{E5EE147A-5782-418D-8F19-88E607560C9C}" destId="{99AC9513-771D-4EF1-8C74-A5C57D764754}" srcOrd="0" destOrd="0" presId="urn:microsoft.com/office/officeart/2005/8/layout/hierarchy1"/>
    <dgm:cxn modelId="{60691029-9B8E-451D-B8D2-F5002BFFB5F1}" type="presOf" srcId="{A6AB368D-FB60-4E10-BC50-6DC6BF933155}" destId="{41E00AC8-57C6-4EFF-B2FA-B6041D234BF8}" srcOrd="0" destOrd="0" presId="urn:microsoft.com/office/officeart/2005/8/layout/hierarchy1"/>
    <dgm:cxn modelId="{B0EAB0DC-155D-4BE8-9923-BF880CC1ED97}" type="presOf" srcId="{8A5D9751-FB49-4A9B-95DF-FA3EF7E6451A}" destId="{41AE43DF-A97B-46E8-ADBC-3177FD5BDE6B}" srcOrd="0" destOrd="0" presId="urn:microsoft.com/office/officeart/2005/8/layout/hierarchy1"/>
    <dgm:cxn modelId="{6390ED3E-307F-4927-8D29-B5528DF3428B}" type="presOf" srcId="{262829BC-A1D0-4323-BF89-734863D22928}" destId="{5B1D11DA-51A3-41E1-A3DD-B8211E8B573A}" srcOrd="0" destOrd="0" presId="urn:microsoft.com/office/officeart/2005/8/layout/hierarchy1"/>
    <dgm:cxn modelId="{A5BF9A37-083F-44EC-9D49-3C5D342AA6A9}" srcId="{8A5D9751-FB49-4A9B-95DF-FA3EF7E6451A}" destId="{A470C7CA-61AE-49E9-BE5C-813ED9F4AF8D}" srcOrd="0" destOrd="0" parTransId="{E5EE147A-5782-418D-8F19-88E607560C9C}" sibTransId="{141F9896-5DD3-4E88-88F9-6C7B6AAF80B6}"/>
    <dgm:cxn modelId="{8E83E457-1829-477E-B096-6AC4092A127B}" type="presOf" srcId="{AF2924B9-E729-4C4F-9719-FAB920BC006C}" destId="{BBADFD4C-F463-49A0-A24D-4954347643D0}" srcOrd="0" destOrd="0" presId="urn:microsoft.com/office/officeart/2005/8/layout/hierarchy1"/>
    <dgm:cxn modelId="{48AFAF22-E618-43AF-9E46-F6FFFF423FB7}" srcId="{E2473720-72A9-4B2E-95CD-FC519B23D109}" destId="{17A78DAD-7696-414C-9040-F35368494A0A}" srcOrd="0" destOrd="0" parTransId="{CAA4F87A-2A96-49BD-8695-29C97CA00361}" sibTransId="{44D4C9F6-A0BF-4346-A763-ACF5C369BC9D}"/>
    <dgm:cxn modelId="{12865D9F-C5B4-4459-B07D-9D07AC4E6AFF}" type="presOf" srcId="{987593CB-33A8-4436-B1D4-57747E385D9F}" destId="{B1878835-5790-4B67-B5B3-47706089EA98}" srcOrd="0" destOrd="0" presId="urn:microsoft.com/office/officeart/2005/8/layout/hierarchy1"/>
    <dgm:cxn modelId="{A5EF345A-2CD9-4699-8C7E-89A4B23A8DBA}" type="presOf" srcId="{E2473720-72A9-4B2E-95CD-FC519B23D109}" destId="{EB842A1A-D4F4-406C-AFCD-9FF6F0CA0404}" srcOrd="0" destOrd="0" presId="urn:microsoft.com/office/officeart/2005/8/layout/hierarchy1"/>
    <dgm:cxn modelId="{32168281-2024-46F6-BF4E-C661F52E4378}" type="presOf" srcId="{17A78DAD-7696-414C-9040-F35368494A0A}" destId="{20B967E5-FEC2-47D9-8793-599546C79E56}" srcOrd="0" destOrd="0" presId="urn:microsoft.com/office/officeart/2005/8/layout/hierarchy1"/>
    <dgm:cxn modelId="{C83A0CAA-E575-44B4-B94E-84C23FAE5DF3}" srcId="{AF2924B9-E729-4C4F-9719-FAB920BC006C}" destId="{8A5D9751-FB49-4A9B-95DF-FA3EF7E6451A}" srcOrd="1" destOrd="0" parTransId="{75220C68-387E-479B-AF5F-8505D4D9433A}" sibTransId="{EAE4A640-6146-4F2E-B888-69601E91C2AB}"/>
    <dgm:cxn modelId="{04576A1E-3508-4125-96AF-499980B31421}" srcId="{AF2924B9-E729-4C4F-9719-FAB920BC006C}" destId="{E2473720-72A9-4B2E-95CD-FC519B23D109}" srcOrd="0" destOrd="0" parTransId="{B6B3BA3F-6ACD-4E50-84A9-12FA47F9F598}" sibTransId="{1D6834DD-C333-4D0F-9BA7-658DE86A3725}"/>
    <dgm:cxn modelId="{B4A012FA-7786-487C-A57C-D4B90F36A1B6}" srcId="{182B9E4C-FD2D-4DDF-895A-98D1924DCEE1}" destId="{987593CB-33A8-4436-B1D4-57747E385D9F}" srcOrd="0" destOrd="0" parTransId="{A6AB368D-FB60-4E10-BC50-6DC6BF933155}" sibTransId="{13F027DC-6841-42CB-BD89-2DAADCED604A}"/>
    <dgm:cxn modelId="{58E5DD41-F8CF-46D4-80A8-CA2B2C812A0D}" type="presOf" srcId="{B6B3BA3F-6ACD-4E50-84A9-12FA47F9F598}" destId="{5521BE81-2905-44CA-8EBB-EDB5246C6E1F}" srcOrd="0" destOrd="0" presId="urn:microsoft.com/office/officeart/2005/8/layout/hierarchy1"/>
    <dgm:cxn modelId="{721466F6-06C7-4EA5-A05A-A3A88DBB37B4}" type="presOf" srcId="{75220C68-387E-479B-AF5F-8505D4D9433A}" destId="{1F9AD03E-B5D9-4C4E-B3E4-29D043819A38}" srcOrd="0" destOrd="0" presId="urn:microsoft.com/office/officeart/2005/8/layout/hierarchy1"/>
    <dgm:cxn modelId="{BB3C38C2-532E-4DE1-84DC-3803002091DB}" type="presOf" srcId="{A470C7CA-61AE-49E9-BE5C-813ED9F4AF8D}" destId="{E5417898-BCCB-4370-92F4-C969559A18DF}" srcOrd="0" destOrd="0" presId="urn:microsoft.com/office/officeart/2005/8/layout/hierarchy1"/>
    <dgm:cxn modelId="{492CBD6F-D37F-442C-9A02-9F42312DB51E}" srcId="{AF2924B9-E729-4C4F-9719-FAB920BC006C}" destId="{182B9E4C-FD2D-4DDF-895A-98D1924DCEE1}" srcOrd="2" destOrd="0" parTransId="{700FF5F0-6C33-43FA-A2BA-0F9E3B4FE4EE}" sibTransId="{69EB395D-35B7-489E-AE29-8C34B98E397A}"/>
    <dgm:cxn modelId="{EC29F9AB-C8FB-4AD4-84D3-833E479E10D0}" type="presParOf" srcId="{5B1D11DA-51A3-41E1-A3DD-B8211E8B573A}" destId="{C69D80BF-5D7C-4B8B-959A-BDFB173E22B3}" srcOrd="0" destOrd="0" presId="urn:microsoft.com/office/officeart/2005/8/layout/hierarchy1"/>
    <dgm:cxn modelId="{227D56A9-67E7-49C6-BE1B-F2F62BC689D9}" type="presParOf" srcId="{C69D80BF-5D7C-4B8B-959A-BDFB173E22B3}" destId="{64046F67-B0B3-4623-8995-63E97F0CD430}" srcOrd="0" destOrd="0" presId="urn:microsoft.com/office/officeart/2005/8/layout/hierarchy1"/>
    <dgm:cxn modelId="{E4CDBF67-6C55-42F2-A89E-F4A8DB45FD81}" type="presParOf" srcId="{64046F67-B0B3-4623-8995-63E97F0CD430}" destId="{523F14A0-252C-4A43-98AB-4F91A66085B3}" srcOrd="0" destOrd="0" presId="urn:microsoft.com/office/officeart/2005/8/layout/hierarchy1"/>
    <dgm:cxn modelId="{81428081-B076-4512-BDC1-2682FBFA0CFA}" type="presParOf" srcId="{64046F67-B0B3-4623-8995-63E97F0CD430}" destId="{BBADFD4C-F463-49A0-A24D-4954347643D0}" srcOrd="1" destOrd="0" presId="urn:microsoft.com/office/officeart/2005/8/layout/hierarchy1"/>
    <dgm:cxn modelId="{603DB5BC-E12E-486B-BC32-676B6EF87B3D}" type="presParOf" srcId="{C69D80BF-5D7C-4B8B-959A-BDFB173E22B3}" destId="{EDEEA8C1-8A93-4CE5-B73C-EC96EA28386F}" srcOrd="1" destOrd="0" presId="urn:microsoft.com/office/officeart/2005/8/layout/hierarchy1"/>
    <dgm:cxn modelId="{0DEB7336-23CF-4BFB-B4BB-E72D64457E62}" type="presParOf" srcId="{EDEEA8C1-8A93-4CE5-B73C-EC96EA28386F}" destId="{5521BE81-2905-44CA-8EBB-EDB5246C6E1F}" srcOrd="0" destOrd="0" presId="urn:microsoft.com/office/officeart/2005/8/layout/hierarchy1"/>
    <dgm:cxn modelId="{A3C0A83A-8B50-42FB-BB65-9BC8D63D1758}" type="presParOf" srcId="{EDEEA8C1-8A93-4CE5-B73C-EC96EA28386F}" destId="{83B0A68A-3CB8-4C6F-A5A2-42BE441720C5}" srcOrd="1" destOrd="0" presId="urn:microsoft.com/office/officeart/2005/8/layout/hierarchy1"/>
    <dgm:cxn modelId="{97BAAFF1-8048-4E1A-8F7E-FBBD6F84F81C}" type="presParOf" srcId="{83B0A68A-3CB8-4C6F-A5A2-42BE441720C5}" destId="{91FF0A99-D7AA-4668-9872-339F7C42F164}" srcOrd="0" destOrd="0" presId="urn:microsoft.com/office/officeart/2005/8/layout/hierarchy1"/>
    <dgm:cxn modelId="{FD03F18B-DD5D-40A1-8E6B-2302EBD8A816}" type="presParOf" srcId="{91FF0A99-D7AA-4668-9872-339F7C42F164}" destId="{B6768232-7F11-41D6-B2DB-9F7A5975C7CD}" srcOrd="0" destOrd="0" presId="urn:microsoft.com/office/officeart/2005/8/layout/hierarchy1"/>
    <dgm:cxn modelId="{C2C8B099-2547-45B5-B265-DE7AE99B3856}" type="presParOf" srcId="{91FF0A99-D7AA-4668-9872-339F7C42F164}" destId="{EB842A1A-D4F4-406C-AFCD-9FF6F0CA0404}" srcOrd="1" destOrd="0" presId="urn:microsoft.com/office/officeart/2005/8/layout/hierarchy1"/>
    <dgm:cxn modelId="{AAAE9FBC-1B92-4465-AA56-91ACE1A1BEEC}" type="presParOf" srcId="{83B0A68A-3CB8-4C6F-A5A2-42BE441720C5}" destId="{CC79EA7B-AAB3-4634-B647-25FEC9A2E706}" srcOrd="1" destOrd="0" presId="urn:microsoft.com/office/officeart/2005/8/layout/hierarchy1"/>
    <dgm:cxn modelId="{600C3DB8-2FEE-47FB-8741-D590964AB17A}" type="presParOf" srcId="{CC79EA7B-AAB3-4634-B647-25FEC9A2E706}" destId="{031BEA9D-84E8-4467-8923-1682542B6713}" srcOrd="0" destOrd="0" presId="urn:microsoft.com/office/officeart/2005/8/layout/hierarchy1"/>
    <dgm:cxn modelId="{69AC1A8B-28AA-4152-A69D-49FAAB44BA54}" type="presParOf" srcId="{CC79EA7B-AAB3-4634-B647-25FEC9A2E706}" destId="{8729DEC4-43BC-4319-8264-AA1E32DFE98C}" srcOrd="1" destOrd="0" presId="urn:microsoft.com/office/officeart/2005/8/layout/hierarchy1"/>
    <dgm:cxn modelId="{9777C43B-C7A1-4D38-BF13-8E2109568575}" type="presParOf" srcId="{8729DEC4-43BC-4319-8264-AA1E32DFE98C}" destId="{D199B4BF-C6CE-4E2A-AA40-E871B4538DD3}" srcOrd="0" destOrd="0" presId="urn:microsoft.com/office/officeart/2005/8/layout/hierarchy1"/>
    <dgm:cxn modelId="{9A83433C-AF7D-424D-8339-4130E9CDB108}" type="presParOf" srcId="{D199B4BF-C6CE-4E2A-AA40-E871B4538DD3}" destId="{5D834A84-2C51-438D-BE2B-23AF912F580E}" srcOrd="0" destOrd="0" presId="urn:microsoft.com/office/officeart/2005/8/layout/hierarchy1"/>
    <dgm:cxn modelId="{E49A595A-0E3A-449B-9D87-D9BC5127FAE5}" type="presParOf" srcId="{D199B4BF-C6CE-4E2A-AA40-E871B4538DD3}" destId="{20B967E5-FEC2-47D9-8793-599546C79E56}" srcOrd="1" destOrd="0" presId="urn:microsoft.com/office/officeart/2005/8/layout/hierarchy1"/>
    <dgm:cxn modelId="{E5D24A6A-A99C-47E7-AE92-7442C5D9203A}" type="presParOf" srcId="{8729DEC4-43BC-4319-8264-AA1E32DFE98C}" destId="{F2490E2E-C4CE-44B9-84A5-5942F888F06B}" srcOrd="1" destOrd="0" presId="urn:microsoft.com/office/officeart/2005/8/layout/hierarchy1"/>
    <dgm:cxn modelId="{9753E67A-340F-4FD8-AF6F-A96CC8297640}" type="presParOf" srcId="{EDEEA8C1-8A93-4CE5-B73C-EC96EA28386F}" destId="{1F9AD03E-B5D9-4C4E-B3E4-29D043819A38}" srcOrd="2" destOrd="0" presId="urn:microsoft.com/office/officeart/2005/8/layout/hierarchy1"/>
    <dgm:cxn modelId="{64E047D1-04A0-4F43-8A53-FF86E8CA05F6}" type="presParOf" srcId="{EDEEA8C1-8A93-4CE5-B73C-EC96EA28386F}" destId="{AD9BCB6D-2F28-4B20-B9BB-FF0B2FD66672}" srcOrd="3" destOrd="0" presId="urn:microsoft.com/office/officeart/2005/8/layout/hierarchy1"/>
    <dgm:cxn modelId="{142219DB-50C3-41E8-A0E1-461CEAC6DAFF}" type="presParOf" srcId="{AD9BCB6D-2F28-4B20-B9BB-FF0B2FD66672}" destId="{E67FF3DD-8F3B-4C28-AA70-DEBC4E052F82}" srcOrd="0" destOrd="0" presId="urn:microsoft.com/office/officeart/2005/8/layout/hierarchy1"/>
    <dgm:cxn modelId="{B84A91A7-3BD7-4610-A250-F26B490DB9AA}" type="presParOf" srcId="{E67FF3DD-8F3B-4C28-AA70-DEBC4E052F82}" destId="{68E4CC67-FDFC-4047-A2B1-43F0F1E2EEF1}" srcOrd="0" destOrd="0" presId="urn:microsoft.com/office/officeart/2005/8/layout/hierarchy1"/>
    <dgm:cxn modelId="{7D038326-349B-4602-A6EA-AE4FD0491DD4}" type="presParOf" srcId="{E67FF3DD-8F3B-4C28-AA70-DEBC4E052F82}" destId="{41AE43DF-A97B-46E8-ADBC-3177FD5BDE6B}" srcOrd="1" destOrd="0" presId="urn:microsoft.com/office/officeart/2005/8/layout/hierarchy1"/>
    <dgm:cxn modelId="{3F03E98F-A409-4D38-B511-64D164F8B4E0}" type="presParOf" srcId="{AD9BCB6D-2F28-4B20-B9BB-FF0B2FD66672}" destId="{0C8AF23E-6E1F-4AB0-856C-28B16EBDDBD6}" srcOrd="1" destOrd="0" presId="urn:microsoft.com/office/officeart/2005/8/layout/hierarchy1"/>
    <dgm:cxn modelId="{BBDB3750-82F5-434A-8FB7-F8497F17BD52}" type="presParOf" srcId="{0C8AF23E-6E1F-4AB0-856C-28B16EBDDBD6}" destId="{99AC9513-771D-4EF1-8C74-A5C57D764754}" srcOrd="0" destOrd="0" presId="urn:microsoft.com/office/officeart/2005/8/layout/hierarchy1"/>
    <dgm:cxn modelId="{E942EF47-B60B-4D2C-8438-9E5C21A36641}" type="presParOf" srcId="{0C8AF23E-6E1F-4AB0-856C-28B16EBDDBD6}" destId="{5001183F-7D60-41DE-8174-B26D41B8EB57}" srcOrd="1" destOrd="0" presId="urn:microsoft.com/office/officeart/2005/8/layout/hierarchy1"/>
    <dgm:cxn modelId="{56E2E4BA-3955-40ED-9E68-8E15C8587589}" type="presParOf" srcId="{5001183F-7D60-41DE-8174-B26D41B8EB57}" destId="{3E859276-C157-4364-BA40-43BED4DD5D3C}" srcOrd="0" destOrd="0" presId="urn:microsoft.com/office/officeart/2005/8/layout/hierarchy1"/>
    <dgm:cxn modelId="{F5CB4A2B-E966-4BF5-B1C8-3E835A9F3D7B}" type="presParOf" srcId="{3E859276-C157-4364-BA40-43BED4DD5D3C}" destId="{0BC1EB10-29BE-4EF0-82D6-CAF6F509C77E}" srcOrd="0" destOrd="0" presId="urn:microsoft.com/office/officeart/2005/8/layout/hierarchy1"/>
    <dgm:cxn modelId="{2066221D-9ACE-40F8-A5FB-B4D16001D88C}" type="presParOf" srcId="{3E859276-C157-4364-BA40-43BED4DD5D3C}" destId="{E5417898-BCCB-4370-92F4-C969559A18DF}" srcOrd="1" destOrd="0" presId="urn:microsoft.com/office/officeart/2005/8/layout/hierarchy1"/>
    <dgm:cxn modelId="{EDBCD077-EA58-406E-9B11-5D7762827450}" type="presParOf" srcId="{5001183F-7D60-41DE-8174-B26D41B8EB57}" destId="{178F816B-800B-4668-B28F-FB394EC77239}" srcOrd="1" destOrd="0" presId="urn:microsoft.com/office/officeart/2005/8/layout/hierarchy1"/>
    <dgm:cxn modelId="{7D894A0E-AE63-400D-8910-2FE75AB8D61A}" type="presParOf" srcId="{EDEEA8C1-8A93-4CE5-B73C-EC96EA28386F}" destId="{914B2904-2DA6-425D-9DE0-27D60B5B7EB7}" srcOrd="4" destOrd="0" presId="urn:microsoft.com/office/officeart/2005/8/layout/hierarchy1"/>
    <dgm:cxn modelId="{B5F9050D-2777-42AE-8730-46EC0DB809F7}" type="presParOf" srcId="{EDEEA8C1-8A93-4CE5-B73C-EC96EA28386F}" destId="{C97E96C9-B03F-45DA-A632-A960CDC77621}" srcOrd="5" destOrd="0" presId="urn:microsoft.com/office/officeart/2005/8/layout/hierarchy1"/>
    <dgm:cxn modelId="{8106F93A-91F1-4B60-B5B2-679368051499}" type="presParOf" srcId="{C97E96C9-B03F-45DA-A632-A960CDC77621}" destId="{365B0F2B-6190-45B0-AB9C-3A987A3CFFFD}" srcOrd="0" destOrd="0" presId="urn:microsoft.com/office/officeart/2005/8/layout/hierarchy1"/>
    <dgm:cxn modelId="{BB7107DA-B2ED-405F-9CB0-5A6F0333E41D}" type="presParOf" srcId="{365B0F2B-6190-45B0-AB9C-3A987A3CFFFD}" destId="{908617C5-2A18-42DE-97E5-FB04DB240ADC}" srcOrd="0" destOrd="0" presId="urn:microsoft.com/office/officeart/2005/8/layout/hierarchy1"/>
    <dgm:cxn modelId="{0A95CDA1-839A-45AC-B225-450567344DBC}" type="presParOf" srcId="{365B0F2B-6190-45B0-AB9C-3A987A3CFFFD}" destId="{4B16B6CF-65D2-425F-9171-3603CFA6109D}" srcOrd="1" destOrd="0" presId="urn:microsoft.com/office/officeart/2005/8/layout/hierarchy1"/>
    <dgm:cxn modelId="{3563A41F-70E4-4D8B-8B70-2449376AF28D}" type="presParOf" srcId="{C97E96C9-B03F-45DA-A632-A960CDC77621}" destId="{9F77EA2C-0B43-4658-A78A-F79FAF8003C8}" srcOrd="1" destOrd="0" presId="urn:microsoft.com/office/officeart/2005/8/layout/hierarchy1"/>
    <dgm:cxn modelId="{03D1216A-17BF-4125-AA52-C802A635EC32}" type="presParOf" srcId="{9F77EA2C-0B43-4658-A78A-F79FAF8003C8}" destId="{41E00AC8-57C6-4EFF-B2FA-B6041D234BF8}" srcOrd="0" destOrd="0" presId="urn:microsoft.com/office/officeart/2005/8/layout/hierarchy1"/>
    <dgm:cxn modelId="{ED3579B9-602F-40A4-93FA-FA7418D440F3}" type="presParOf" srcId="{9F77EA2C-0B43-4658-A78A-F79FAF8003C8}" destId="{1ADF1A9C-28F1-4F35-A4DA-37B24FACCBC1}" srcOrd="1" destOrd="0" presId="urn:microsoft.com/office/officeart/2005/8/layout/hierarchy1"/>
    <dgm:cxn modelId="{97A6D4D7-E2F8-4987-9EE7-C87237A68329}" type="presParOf" srcId="{1ADF1A9C-28F1-4F35-A4DA-37B24FACCBC1}" destId="{6D2F9A2E-767C-483D-AE80-93BA7214BBC8}" srcOrd="0" destOrd="0" presId="urn:microsoft.com/office/officeart/2005/8/layout/hierarchy1"/>
    <dgm:cxn modelId="{1B68B0A9-EC46-4FF0-BED5-5229286999B4}" type="presParOf" srcId="{6D2F9A2E-767C-483D-AE80-93BA7214BBC8}" destId="{50DBD030-24FE-4B72-B090-E4F945D04F48}" srcOrd="0" destOrd="0" presId="urn:microsoft.com/office/officeart/2005/8/layout/hierarchy1"/>
    <dgm:cxn modelId="{D8B9815F-7EA5-4E7C-BDB1-A127AA0647B6}" type="presParOf" srcId="{6D2F9A2E-767C-483D-AE80-93BA7214BBC8}" destId="{B1878835-5790-4B67-B5B3-47706089EA98}" srcOrd="1" destOrd="0" presId="urn:microsoft.com/office/officeart/2005/8/layout/hierarchy1"/>
    <dgm:cxn modelId="{FD2C81AA-6059-4A4B-94A6-4EE9765D8D52}" type="presParOf" srcId="{1ADF1A9C-28F1-4F35-A4DA-37B24FACCBC1}" destId="{89A78A03-9625-41D7-B7B6-DA9405A2FB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14BE32-CD20-47F7-B7F9-1986B5AD1AAB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D1BE7DEB-CB93-4C29-9B1E-D46398ED07BE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Funcionarios y empleados de la empresa</a:t>
          </a:r>
          <a:endParaRPr lang="es-MX" dirty="0">
            <a:solidFill>
              <a:schemeClr val="tx1"/>
            </a:solidFill>
          </a:endParaRPr>
        </a:p>
      </dgm:t>
    </dgm:pt>
    <dgm:pt modelId="{D270AA05-B120-46DE-8F92-FC2E1AFCE38D}" type="parTrans" cxnId="{F5490C83-7296-42AE-989F-03E60AC07413}">
      <dgm:prSet/>
      <dgm:spPr/>
      <dgm:t>
        <a:bodyPr/>
        <a:lstStyle/>
        <a:p>
          <a:endParaRPr lang="es-MX"/>
        </a:p>
      </dgm:t>
    </dgm:pt>
    <dgm:pt modelId="{3EA18264-5CA2-4CE2-A40A-1739A5E295DE}" type="sibTrans" cxnId="{F5490C83-7296-42AE-989F-03E60AC07413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MX"/>
        </a:p>
      </dgm:t>
    </dgm:pt>
    <dgm:pt modelId="{E5189E56-3DA0-4A5A-8A14-441E81810A18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delicado; hace interactuar al auditor con el personal</a:t>
          </a:r>
          <a:endParaRPr lang="es-MX" dirty="0">
            <a:solidFill>
              <a:schemeClr val="tx1"/>
            </a:solidFill>
          </a:endParaRPr>
        </a:p>
      </dgm:t>
    </dgm:pt>
    <dgm:pt modelId="{356336B1-B8FF-44F8-A430-597E51483B59}" type="parTrans" cxnId="{0C0710FA-E6C7-401B-BB99-FEAD16E296E1}">
      <dgm:prSet/>
      <dgm:spPr/>
      <dgm:t>
        <a:bodyPr/>
        <a:lstStyle/>
        <a:p>
          <a:endParaRPr lang="es-MX"/>
        </a:p>
      </dgm:t>
    </dgm:pt>
    <dgm:pt modelId="{91F561A7-7EAF-4067-8C8B-3A74840A171D}" type="sibTrans" cxnId="{0C0710FA-E6C7-401B-BB99-FEAD16E296E1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  <dgm:t>
        <a:bodyPr/>
        <a:lstStyle/>
        <a:p>
          <a:endParaRPr lang="es-MX"/>
        </a:p>
      </dgm:t>
    </dgm:pt>
    <dgm:pt modelId="{FCE20315-0F7D-4F57-974B-1DD92631DFE1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Recolección de información </a:t>
          </a:r>
          <a:endParaRPr lang="es-MX" dirty="0">
            <a:solidFill>
              <a:schemeClr val="tx1"/>
            </a:solidFill>
          </a:endParaRPr>
        </a:p>
      </dgm:t>
    </dgm:pt>
    <dgm:pt modelId="{0811D206-E014-4BE8-B780-5F845CB5CC44}" type="parTrans" cxnId="{EC05ACCC-5755-4C21-A325-F5E7A211B8FE}">
      <dgm:prSet/>
      <dgm:spPr/>
      <dgm:t>
        <a:bodyPr/>
        <a:lstStyle/>
        <a:p>
          <a:endParaRPr lang="es-MX"/>
        </a:p>
      </dgm:t>
    </dgm:pt>
    <dgm:pt modelId="{91E9F020-0477-4D84-BD14-5BDC7F1DABD0}" type="sibTrans" cxnId="{EC05ACCC-5755-4C21-A325-F5E7A211B8FE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MX"/>
        </a:p>
      </dgm:t>
    </dgm:pt>
    <dgm:pt modelId="{47C781D9-A87D-4448-8BC8-D36B367BB7BE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Actividades operativas </a:t>
          </a:r>
          <a:endParaRPr lang="es-MX" dirty="0">
            <a:solidFill>
              <a:schemeClr val="tx1"/>
            </a:solidFill>
          </a:endParaRPr>
        </a:p>
      </dgm:t>
    </dgm:pt>
    <dgm:pt modelId="{6437B9EF-5009-42E6-A62B-A675EADDCFFF}" type="parTrans" cxnId="{3E97CF68-C4B3-40B6-BD2F-779AB084FFDE}">
      <dgm:prSet/>
      <dgm:spPr/>
      <dgm:t>
        <a:bodyPr/>
        <a:lstStyle/>
        <a:p>
          <a:endParaRPr lang="es-MX"/>
        </a:p>
      </dgm:t>
    </dgm:pt>
    <dgm:pt modelId="{16F42BC3-9E9B-4CCB-85A0-63D0352E49FE}" type="sibTrans" cxnId="{3E97CF68-C4B3-40B6-BD2F-779AB084FFDE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s-MX"/>
        </a:p>
      </dgm:t>
    </dgm:pt>
    <dgm:pt modelId="{2BF4918D-7A2D-4938-AE45-8EDD79DCAEE4}" type="pres">
      <dgm:prSet presAssocID="{7A14BE32-CD20-47F7-B7F9-1986B5AD1AAB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es-MX"/>
        </a:p>
      </dgm:t>
    </dgm:pt>
    <dgm:pt modelId="{9734179B-5234-41B4-A7E8-99DCBF0A05C1}" type="pres">
      <dgm:prSet presAssocID="{D1BE7DEB-CB93-4C29-9B1E-D46398ED07BE}" presName="text1" presStyleCnt="0"/>
      <dgm:spPr/>
    </dgm:pt>
    <dgm:pt modelId="{4C7EDAC7-E3BC-449D-89E7-7714F55C8F35}" type="pres">
      <dgm:prSet presAssocID="{D1BE7DEB-CB93-4C29-9B1E-D46398ED07BE}" presName="textRepeatNode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0C04AA-705A-4978-98C1-26BA36195E17}" type="pres">
      <dgm:prSet presAssocID="{D1BE7DEB-CB93-4C29-9B1E-D46398ED07BE}" presName="textaccent1" presStyleCnt="0"/>
      <dgm:spPr/>
    </dgm:pt>
    <dgm:pt modelId="{4394DC3B-5FFE-4E1C-B05E-8A0620BAC97F}" type="pres">
      <dgm:prSet presAssocID="{D1BE7DEB-CB93-4C29-9B1E-D46398ED07BE}" presName="accentRepeatNode" presStyleLbl="solidAlignAcc1" presStyleIdx="0" presStyleCnt="8"/>
      <dgm:spPr/>
    </dgm:pt>
    <dgm:pt modelId="{DB104EFA-702A-4C78-9E55-83C90FC9F68A}" type="pres">
      <dgm:prSet presAssocID="{3EA18264-5CA2-4CE2-A40A-1739A5E295DE}" presName="image1" presStyleCnt="0"/>
      <dgm:spPr/>
    </dgm:pt>
    <dgm:pt modelId="{8827048F-6BBF-45EA-930F-4FD04B7BF9A6}" type="pres">
      <dgm:prSet presAssocID="{3EA18264-5CA2-4CE2-A40A-1739A5E295DE}" presName="imageRepeatNode" presStyleLbl="alignAcc1" presStyleIdx="0" presStyleCnt="4"/>
      <dgm:spPr/>
      <dgm:t>
        <a:bodyPr/>
        <a:lstStyle/>
        <a:p>
          <a:endParaRPr lang="es-MX"/>
        </a:p>
      </dgm:t>
    </dgm:pt>
    <dgm:pt modelId="{2316BE35-8452-49EA-887C-74A41EBB56C5}" type="pres">
      <dgm:prSet presAssocID="{3EA18264-5CA2-4CE2-A40A-1739A5E295DE}" presName="imageaccent1" presStyleCnt="0"/>
      <dgm:spPr/>
    </dgm:pt>
    <dgm:pt modelId="{0EB2D594-FDC2-452E-AE66-8429390025DE}" type="pres">
      <dgm:prSet presAssocID="{3EA18264-5CA2-4CE2-A40A-1739A5E295DE}" presName="accentRepeatNode" presStyleLbl="solidAlignAcc1" presStyleIdx="1" presStyleCnt="8"/>
      <dgm:spPr/>
    </dgm:pt>
    <dgm:pt modelId="{B521B35D-8800-47C8-9277-5F7E9C557EB6}" type="pres">
      <dgm:prSet presAssocID="{E5189E56-3DA0-4A5A-8A14-441E81810A18}" presName="text2" presStyleCnt="0"/>
      <dgm:spPr/>
    </dgm:pt>
    <dgm:pt modelId="{4E785038-02AE-4FD0-9150-46D60BED12A4}" type="pres">
      <dgm:prSet presAssocID="{E5189E56-3DA0-4A5A-8A14-441E81810A18}" presName="textRepeatNode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8E6060-1613-4369-8BFD-3766CA432C48}" type="pres">
      <dgm:prSet presAssocID="{E5189E56-3DA0-4A5A-8A14-441E81810A18}" presName="textaccent2" presStyleCnt="0"/>
      <dgm:spPr/>
    </dgm:pt>
    <dgm:pt modelId="{116A5A52-F038-44DD-8D60-10A0580C29A5}" type="pres">
      <dgm:prSet presAssocID="{E5189E56-3DA0-4A5A-8A14-441E81810A18}" presName="accentRepeatNode" presStyleLbl="solidAlignAcc1" presStyleIdx="2" presStyleCnt="8"/>
      <dgm:spPr/>
    </dgm:pt>
    <dgm:pt modelId="{274F8A56-13E9-45D8-AD06-3AF8C305CE47}" type="pres">
      <dgm:prSet presAssocID="{91F561A7-7EAF-4067-8C8B-3A74840A171D}" presName="image2" presStyleCnt="0"/>
      <dgm:spPr/>
    </dgm:pt>
    <dgm:pt modelId="{6F5BAADE-9E90-4865-8CE6-26CF80FFFA6D}" type="pres">
      <dgm:prSet presAssocID="{91F561A7-7EAF-4067-8C8B-3A74840A171D}" presName="imageRepeatNode" presStyleLbl="alignAcc1" presStyleIdx="1" presStyleCnt="4"/>
      <dgm:spPr/>
      <dgm:t>
        <a:bodyPr/>
        <a:lstStyle/>
        <a:p>
          <a:endParaRPr lang="es-MX"/>
        </a:p>
      </dgm:t>
    </dgm:pt>
    <dgm:pt modelId="{299060DE-3EF0-49ED-A0DA-C5D553DA1228}" type="pres">
      <dgm:prSet presAssocID="{91F561A7-7EAF-4067-8C8B-3A74840A171D}" presName="imageaccent2" presStyleCnt="0"/>
      <dgm:spPr/>
    </dgm:pt>
    <dgm:pt modelId="{6D3845EB-E8DC-4335-A975-2250334408DE}" type="pres">
      <dgm:prSet presAssocID="{91F561A7-7EAF-4067-8C8B-3A74840A171D}" presName="accentRepeatNode" presStyleLbl="solidAlignAcc1" presStyleIdx="3" presStyleCnt="8"/>
      <dgm:spPr/>
    </dgm:pt>
    <dgm:pt modelId="{EE0F238E-BE8F-4D6A-AF8E-A3657515811B}" type="pres">
      <dgm:prSet presAssocID="{FCE20315-0F7D-4F57-974B-1DD92631DFE1}" presName="text3" presStyleCnt="0"/>
      <dgm:spPr/>
    </dgm:pt>
    <dgm:pt modelId="{C0DA54D6-C28B-4DC8-8B1D-C18464EB47FA}" type="pres">
      <dgm:prSet presAssocID="{FCE20315-0F7D-4F57-974B-1DD92631DFE1}" presName="textRepeatNode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D67FEA8-0B04-4CB3-B523-E47311C36A61}" type="pres">
      <dgm:prSet presAssocID="{FCE20315-0F7D-4F57-974B-1DD92631DFE1}" presName="textaccent3" presStyleCnt="0"/>
      <dgm:spPr/>
    </dgm:pt>
    <dgm:pt modelId="{D1E08F71-E93A-44D7-B88D-376773658CEC}" type="pres">
      <dgm:prSet presAssocID="{FCE20315-0F7D-4F57-974B-1DD92631DFE1}" presName="accentRepeatNode" presStyleLbl="solidAlignAcc1" presStyleIdx="4" presStyleCnt="8"/>
      <dgm:spPr/>
    </dgm:pt>
    <dgm:pt modelId="{D01042C2-7A52-47C5-A62C-BB8E307E1D91}" type="pres">
      <dgm:prSet presAssocID="{91E9F020-0477-4D84-BD14-5BDC7F1DABD0}" presName="image3" presStyleCnt="0"/>
      <dgm:spPr/>
    </dgm:pt>
    <dgm:pt modelId="{97CB1422-53AC-4FFA-B6FC-3A303D49B8E6}" type="pres">
      <dgm:prSet presAssocID="{91E9F020-0477-4D84-BD14-5BDC7F1DABD0}" presName="imageRepeatNode" presStyleLbl="alignAcc1" presStyleIdx="2" presStyleCnt="4"/>
      <dgm:spPr/>
      <dgm:t>
        <a:bodyPr/>
        <a:lstStyle/>
        <a:p>
          <a:endParaRPr lang="es-MX"/>
        </a:p>
      </dgm:t>
    </dgm:pt>
    <dgm:pt modelId="{D80D101C-587C-42A0-8A99-603DD18B72F7}" type="pres">
      <dgm:prSet presAssocID="{91E9F020-0477-4D84-BD14-5BDC7F1DABD0}" presName="imageaccent3" presStyleCnt="0"/>
      <dgm:spPr/>
    </dgm:pt>
    <dgm:pt modelId="{D4599C3C-070B-42C6-B0FA-C253B9748AD7}" type="pres">
      <dgm:prSet presAssocID="{91E9F020-0477-4D84-BD14-5BDC7F1DABD0}" presName="accentRepeatNode" presStyleLbl="solidAlignAcc1" presStyleIdx="5" presStyleCnt="8"/>
      <dgm:spPr/>
    </dgm:pt>
    <dgm:pt modelId="{CE434D12-D079-47EC-AD6A-B481F97B6D38}" type="pres">
      <dgm:prSet presAssocID="{47C781D9-A87D-4448-8BC8-D36B367BB7BE}" presName="text4" presStyleCnt="0"/>
      <dgm:spPr/>
    </dgm:pt>
    <dgm:pt modelId="{32558B70-6751-48E5-A6E2-F3AC9C5CF6D4}" type="pres">
      <dgm:prSet presAssocID="{47C781D9-A87D-4448-8BC8-D36B367BB7BE}" presName="textRepeatNode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120C4FA-EDA8-4932-AD6E-50B0605D2406}" type="pres">
      <dgm:prSet presAssocID="{47C781D9-A87D-4448-8BC8-D36B367BB7BE}" presName="textaccent4" presStyleCnt="0"/>
      <dgm:spPr/>
    </dgm:pt>
    <dgm:pt modelId="{C22F5EEC-637E-4CB2-9B7F-026CA206FC46}" type="pres">
      <dgm:prSet presAssocID="{47C781D9-A87D-4448-8BC8-D36B367BB7BE}" presName="accentRepeatNode" presStyleLbl="solidAlignAcc1" presStyleIdx="6" presStyleCnt="8"/>
      <dgm:spPr/>
    </dgm:pt>
    <dgm:pt modelId="{B59D9980-4C7A-43A9-A9CC-DA76808BE7FD}" type="pres">
      <dgm:prSet presAssocID="{16F42BC3-9E9B-4CCB-85A0-63D0352E49FE}" presName="image4" presStyleCnt="0"/>
      <dgm:spPr/>
    </dgm:pt>
    <dgm:pt modelId="{D44CCF24-0543-4C2C-A03B-5BED3C07969D}" type="pres">
      <dgm:prSet presAssocID="{16F42BC3-9E9B-4CCB-85A0-63D0352E49FE}" presName="imageRepeatNode" presStyleLbl="alignAcc1" presStyleIdx="3" presStyleCnt="4"/>
      <dgm:spPr/>
      <dgm:t>
        <a:bodyPr/>
        <a:lstStyle/>
        <a:p>
          <a:endParaRPr lang="es-MX"/>
        </a:p>
      </dgm:t>
    </dgm:pt>
    <dgm:pt modelId="{F0140E9D-3091-442E-A78C-C9735CFF4675}" type="pres">
      <dgm:prSet presAssocID="{16F42BC3-9E9B-4CCB-85A0-63D0352E49FE}" presName="imageaccent4" presStyleCnt="0"/>
      <dgm:spPr/>
    </dgm:pt>
    <dgm:pt modelId="{D21DC76E-943E-4A51-9DB2-5D6FD67F1635}" type="pres">
      <dgm:prSet presAssocID="{16F42BC3-9E9B-4CCB-85A0-63D0352E49FE}" presName="accentRepeatNode" presStyleLbl="solidAlignAcc1" presStyleIdx="7" presStyleCnt="8"/>
      <dgm:spPr/>
    </dgm:pt>
  </dgm:ptLst>
  <dgm:cxnLst>
    <dgm:cxn modelId="{AD4E47A9-03BA-46F7-9A92-100EA9B80CE2}" type="presOf" srcId="{3EA18264-5CA2-4CE2-A40A-1739A5E295DE}" destId="{8827048F-6BBF-45EA-930F-4FD04B7BF9A6}" srcOrd="0" destOrd="0" presId="urn:microsoft.com/office/officeart/2008/layout/HexagonCluster"/>
    <dgm:cxn modelId="{EC05ACCC-5755-4C21-A325-F5E7A211B8FE}" srcId="{7A14BE32-CD20-47F7-B7F9-1986B5AD1AAB}" destId="{FCE20315-0F7D-4F57-974B-1DD92631DFE1}" srcOrd="2" destOrd="0" parTransId="{0811D206-E014-4BE8-B780-5F845CB5CC44}" sibTransId="{91E9F020-0477-4D84-BD14-5BDC7F1DABD0}"/>
    <dgm:cxn modelId="{9FEC94BA-DE86-4984-B2E7-E52F7202ACAE}" type="presOf" srcId="{47C781D9-A87D-4448-8BC8-D36B367BB7BE}" destId="{32558B70-6751-48E5-A6E2-F3AC9C5CF6D4}" srcOrd="0" destOrd="0" presId="urn:microsoft.com/office/officeart/2008/layout/HexagonCluster"/>
    <dgm:cxn modelId="{3F5630D1-8207-4BAC-B81E-5350AB7FD797}" type="presOf" srcId="{91F561A7-7EAF-4067-8C8B-3A74840A171D}" destId="{6F5BAADE-9E90-4865-8CE6-26CF80FFFA6D}" srcOrd="0" destOrd="0" presId="urn:microsoft.com/office/officeart/2008/layout/HexagonCluster"/>
    <dgm:cxn modelId="{6C5EC4A2-BA82-499A-99FD-109A5C83184A}" type="presOf" srcId="{91E9F020-0477-4D84-BD14-5BDC7F1DABD0}" destId="{97CB1422-53AC-4FFA-B6FC-3A303D49B8E6}" srcOrd="0" destOrd="0" presId="urn:microsoft.com/office/officeart/2008/layout/HexagonCluster"/>
    <dgm:cxn modelId="{1DF1D797-D991-456A-A6E1-7E0C6845292E}" type="presOf" srcId="{E5189E56-3DA0-4A5A-8A14-441E81810A18}" destId="{4E785038-02AE-4FD0-9150-46D60BED12A4}" srcOrd="0" destOrd="0" presId="urn:microsoft.com/office/officeart/2008/layout/HexagonCluster"/>
    <dgm:cxn modelId="{0C0710FA-E6C7-401B-BB99-FEAD16E296E1}" srcId="{7A14BE32-CD20-47F7-B7F9-1986B5AD1AAB}" destId="{E5189E56-3DA0-4A5A-8A14-441E81810A18}" srcOrd="1" destOrd="0" parTransId="{356336B1-B8FF-44F8-A430-597E51483B59}" sibTransId="{91F561A7-7EAF-4067-8C8B-3A74840A171D}"/>
    <dgm:cxn modelId="{F5490C83-7296-42AE-989F-03E60AC07413}" srcId="{7A14BE32-CD20-47F7-B7F9-1986B5AD1AAB}" destId="{D1BE7DEB-CB93-4C29-9B1E-D46398ED07BE}" srcOrd="0" destOrd="0" parTransId="{D270AA05-B120-46DE-8F92-FC2E1AFCE38D}" sibTransId="{3EA18264-5CA2-4CE2-A40A-1739A5E295DE}"/>
    <dgm:cxn modelId="{97106C90-F0FB-42D4-8783-DB43D0D17C51}" type="presOf" srcId="{16F42BC3-9E9B-4CCB-85A0-63D0352E49FE}" destId="{D44CCF24-0543-4C2C-A03B-5BED3C07969D}" srcOrd="0" destOrd="0" presId="urn:microsoft.com/office/officeart/2008/layout/HexagonCluster"/>
    <dgm:cxn modelId="{87A209D3-8CB8-47B8-95DA-E027A593ABA9}" type="presOf" srcId="{7A14BE32-CD20-47F7-B7F9-1986B5AD1AAB}" destId="{2BF4918D-7A2D-4938-AE45-8EDD79DCAEE4}" srcOrd="0" destOrd="0" presId="urn:microsoft.com/office/officeart/2008/layout/HexagonCluster"/>
    <dgm:cxn modelId="{99A678CE-3683-4962-B449-8CDC3199A471}" type="presOf" srcId="{FCE20315-0F7D-4F57-974B-1DD92631DFE1}" destId="{C0DA54D6-C28B-4DC8-8B1D-C18464EB47FA}" srcOrd="0" destOrd="0" presId="urn:microsoft.com/office/officeart/2008/layout/HexagonCluster"/>
    <dgm:cxn modelId="{133A0845-CAFE-4F05-855F-C917F057ADBA}" type="presOf" srcId="{D1BE7DEB-CB93-4C29-9B1E-D46398ED07BE}" destId="{4C7EDAC7-E3BC-449D-89E7-7714F55C8F35}" srcOrd="0" destOrd="0" presId="urn:microsoft.com/office/officeart/2008/layout/HexagonCluster"/>
    <dgm:cxn modelId="{3E97CF68-C4B3-40B6-BD2F-779AB084FFDE}" srcId="{7A14BE32-CD20-47F7-B7F9-1986B5AD1AAB}" destId="{47C781D9-A87D-4448-8BC8-D36B367BB7BE}" srcOrd="3" destOrd="0" parTransId="{6437B9EF-5009-42E6-A62B-A675EADDCFFF}" sibTransId="{16F42BC3-9E9B-4CCB-85A0-63D0352E49FE}"/>
    <dgm:cxn modelId="{7165F7D9-8919-4B65-A038-32F7DBD7513B}" type="presParOf" srcId="{2BF4918D-7A2D-4938-AE45-8EDD79DCAEE4}" destId="{9734179B-5234-41B4-A7E8-99DCBF0A05C1}" srcOrd="0" destOrd="0" presId="urn:microsoft.com/office/officeart/2008/layout/HexagonCluster"/>
    <dgm:cxn modelId="{A6C93B0D-D324-4C2F-94A8-C58FF5B18A03}" type="presParOf" srcId="{9734179B-5234-41B4-A7E8-99DCBF0A05C1}" destId="{4C7EDAC7-E3BC-449D-89E7-7714F55C8F35}" srcOrd="0" destOrd="0" presId="urn:microsoft.com/office/officeart/2008/layout/HexagonCluster"/>
    <dgm:cxn modelId="{000E69A6-C783-4FAB-82D3-7E6ED1DA0956}" type="presParOf" srcId="{2BF4918D-7A2D-4938-AE45-8EDD79DCAEE4}" destId="{B80C04AA-705A-4978-98C1-26BA36195E17}" srcOrd="1" destOrd="0" presId="urn:microsoft.com/office/officeart/2008/layout/HexagonCluster"/>
    <dgm:cxn modelId="{F31F923B-D6A4-4661-BC97-8771F493ABA8}" type="presParOf" srcId="{B80C04AA-705A-4978-98C1-26BA36195E17}" destId="{4394DC3B-5FFE-4E1C-B05E-8A0620BAC97F}" srcOrd="0" destOrd="0" presId="urn:microsoft.com/office/officeart/2008/layout/HexagonCluster"/>
    <dgm:cxn modelId="{9956BE3E-B4F5-4B6B-BEAD-94E4987DE9DF}" type="presParOf" srcId="{2BF4918D-7A2D-4938-AE45-8EDD79DCAEE4}" destId="{DB104EFA-702A-4C78-9E55-83C90FC9F68A}" srcOrd="2" destOrd="0" presId="urn:microsoft.com/office/officeart/2008/layout/HexagonCluster"/>
    <dgm:cxn modelId="{ACAD79F8-8FEA-481F-B7C8-0C04D57A3D57}" type="presParOf" srcId="{DB104EFA-702A-4C78-9E55-83C90FC9F68A}" destId="{8827048F-6BBF-45EA-930F-4FD04B7BF9A6}" srcOrd="0" destOrd="0" presId="urn:microsoft.com/office/officeart/2008/layout/HexagonCluster"/>
    <dgm:cxn modelId="{6AA6A413-029F-40FF-B26A-84AE5288D0F5}" type="presParOf" srcId="{2BF4918D-7A2D-4938-AE45-8EDD79DCAEE4}" destId="{2316BE35-8452-49EA-887C-74A41EBB56C5}" srcOrd="3" destOrd="0" presId="urn:microsoft.com/office/officeart/2008/layout/HexagonCluster"/>
    <dgm:cxn modelId="{64ACAEBA-E36B-4071-8B80-3954C29C055D}" type="presParOf" srcId="{2316BE35-8452-49EA-887C-74A41EBB56C5}" destId="{0EB2D594-FDC2-452E-AE66-8429390025DE}" srcOrd="0" destOrd="0" presId="urn:microsoft.com/office/officeart/2008/layout/HexagonCluster"/>
    <dgm:cxn modelId="{70889BEF-DDA8-4BA3-AFEA-64CFE6F62FA2}" type="presParOf" srcId="{2BF4918D-7A2D-4938-AE45-8EDD79DCAEE4}" destId="{B521B35D-8800-47C8-9277-5F7E9C557EB6}" srcOrd="4" destOrd="0" presId="urn:microsoft.com/office/officeart/2008/layout/HexagonCluster"/>
    <dgm:cxn modelId="{E99EC75C-222D-4721-8BC6-5E05AE89A6CA}" type="presParOf" srcId="{B521B35D-8800-47C8-9277-5F7E9C557EB6}" destId="{4E785038-02AE-4FD0-9150-46D60BED12A4}" srcOrd="0" destOrd="0" presId="urn:microsoft.com/office/officeart/2008/layout/HexagonCluster"/>
    <dgm:cxn modelId="{476C252C-839F-4E5F-8352-36B8C9D7D6C3}" type="presParOf" srcId="{2BF4918D-7A2D-4938-AE45-8EDD79DCAEE4}" destId="{4C8E6060-1613-4369-8BFD-3766CA432C48}" srcOrd="5" destOrd="0" presId="urn:microsoft.com/office/officeart/2008/layout/HexagonCluster"/>
    <dgm:cxn modelId="{BA851CE3-8D61-40EF-B144-7C105523C6E6}" type="presParOf" srcId="{4C8E6060-1613-4369-8BFD-3766CA432C48}" destId="{116A5A52-F038-44DD-8D60-10A0580C29A5}" srcOrd="0" destOrd="0" presId="urn:microsoft.com/office/officeart/2008/layout/HexagonCluster"/>
    <dgm:cxn modelId="{2F4E9400-98BA-48EF-97AA-F0D0596861B1}" type="presParOf" srcId="{2BF4918D-7A2D-4938-AE45-8EDD79DCAEE4}" destId="{274F8A56-13E9-45D8-AD06-3AF8C305CE47}" srcOrd="6" destOrd="0" presId="urn:microsoft.com/office/officeart/2008/layout/HexagonCluster"/>
    <dgm:cxn modelId="{C385E201-4BA5-45E3-80B4-3BA910232DFA}" type="presParOf" srcId="{274F8A56-13E9-45D8-AD06-3AF8C305CE47}" destId="{6F5BAADE-9E90-4865-8CE6-26CF80FFFA6D}" srcOrd="0" destOrd="0" presId="urn:microsoft.com/office/officeart/2008/layout/HexagonCluster"/>
    <dgm:cxn modelId="{483664DA-D179-45C0-B193-99D37B887E07}" type="presParOf" srcId="{2BF4918D-7A2D-4938-AE45-8EDD79DCAEE4}" destId="{299060DE-3EF0-49ED-A0DA-C5D553DA1228}" srcOrd="7" destOrd="0" presId="urn:microsoft.com/office/officeart/2008/layout/HexagonCluster"/>
    <dgm:cxn modelId="{4C3FF0F1-A364-4627-A4E0-4DA82BF12DF4}" type="presParOf" srcId="{299060DE-3EF0-49ED-A0DA-C5D553DA1228}" destId="{6D3845EB-E8DC-4335-A975-2250334408DE}" srcOrd="0" destOrd="0" presId="urn:microsoft.com/office/officeart/2008/layout/HexagonCluster"/>
    <dgm:cxn modelId="{FD32DF86-F64F-450B-A8FF-20D76CCE34C4}" type="presParOf" srcId="{2BF4918D-7A2D-4938-AE45-8EDD79DCAEE4}" destId="{EE0F238E-BE8F-4D6A-AF8E-A3657515811B}" srcOrd="8" destOrd="0" presId="urn:microsoft.com/office/officeart/2008/layout/HexagonCluster"/>
    <dgm:cxn modelId="{7FFFAF95-238A-4C38-9F18-399023E065A1}" type="presParOf" srcId="{EE0F238E-BE8F-4D6A-AF8E-A3657515811B}" destId="{C0DA54D6-C28B-4DC8-8B1D-C18464EB47FA}" srcOrd="0" destOrd="0" presId="urn:microsoft.com/office/officeart/2008/layout/HexagonCluster"/>
    <dgm:cxn modelId="{B31350D2-AD95-4E99-9761-2288FA864477}" type="presParOf" srcId="{2BF4918D-7A2D-4938-AE45-8EDD79DCAEE4}" destId="{8D67FEA8-0B04-4CB3-B523-E47311C36A61}" srcOrd="9" destOrd="0" presId="urn:microsoft.com/office/officeart/2008/layout/HexagonCluster"/>
    <dgm:cxn modelId="{7C149C88-4F6D-4B16-ABBB-9A1A033177E4}" type="presParOf" srcId="{8D67FEA8-0B04-4CB3-B523-E47311C36A61}" destId="{D1E08F71-E93A-44D7-B88D-376773658CEC}" srcOrd="0" destOrd="0" presId="urn:microsoft.com/office/officeart/2008/layout/HexagonCluster"/>
    <dgm:cxn modelId="{7C436840-17B2-4AAC-BCBF-B43079BFCD03}" type="presParOf" srcId="{2BF4918D-7A2D-4938-AE45-8EDD79DCAEE4}" destId="{D01042C2-7A52-47C5-A62C-BB8E307E1D91}" srcOrd="10" destOrd="0" presId="urn:microsoft.com/office/officeart/2008/layout/HexagonCluster"/>
    <dgm:cxn modelId="{A3B0D2E2-BB84-41D8-8D60-E5C65C893185}" type="presParOf" srcId="{D01042C2-7A52-47C5-A62C-BB8E307E1D91}" destId="{97CB1422-53AC-4FFA-B6FC-3A303D49B8E6}" srcOrd="0" destOrd="0" presId="urn:microsoft.com/office/officeart/2008/layout/HexagonCluster"/>
    <dgm:cxn modelId="{7064C80B-659A-441F-8C93-755F42D8C2A1}" type="presParOf" srcId="{2BF4918D-7A2D-4938-AE45-8EDD79DCAEE4}" destId="{D80D101C-587C-42A0-8A99-603DD18B72F7}" srcOrd="11" destOrd="0" presId="urn:microsoft.com/office/officeart/2008/layout/HexagonCluster"/>
    <dgm:cxn modelId="{0557DBC3-EEC7-40F5-AF40-CB7AA40F11A2}" type="presParOf" srcId="{D80D101C-587C-42A0-8A99-603DD18B72F7}" destId="{D4599C3C-070B-42C6-B0FA-C253B9748AD7}" srcOrd="0" destOrd="0" presId="urn:microsoft.com/office/officeart/2008/layout/HexagonCluster"/>
    <dgm:cxn modelId="{37255E02-2D8F-4329-A01F-1CC3A10DCF55}" type="presParOf" srcId="{2BF4918D-7A2D-4938-AE45-8EDD79DCAEE4}" destId="{CE434D12-D079-47EC-AD6A-B481F97B6D38}" srcOrd="12" destOrd="0" presId="urn:microsoft.com/office/officeart/2008/layout/HexagonCluster"/>
    <dgm:cxn modelId="{A8E40ED5-4702-4C97-9741-932F6895465B}" type="presParOf" srcId="{CE434D12-D079-47EC-AD6A-B481F97B6D38}" destId="{32558B70-6751-48E5-A6E2-F3AC9C5CF6D4}" srcOrd="0" destOrd="0" presId="urn:microsoft.com/office/officeart/2008/layout/HexagonCluster"/>
    <dgm:cxn modelId="{57BC2881-2AFC-4838-8B0F-09190F5E2ECD}" type="presParOf" srcId="{2BF4918D-7A2D-4938-AE45-8EDD79DCAEE4}" destId="{0120C4FA-EDA8-4932-AD6E-50B0605D2406}" srcOrd="13" destOrd="0" presId="urn:microsoft.com/office/officeart/2008/layout/HexagonCluster"/>
    <dgm:cxn modelId="{8B08FA75-2A8C-470B-8C78-B2A4DF23CBA9}" type="presParOf" srcId="{0120C4FA-EDA8-4932-AD6E-50B0605D2406}" destId="{C22F5EEC-637E-4CB2-9B7F-026CA206FC46}" srcOrd="0" destOrd="0" presId="urn:microsoft.com/office/officeart/2008/layout/HexagonCluster"/>
    <dgm:cxn modelId="{75C141F8-7F3A-476C-A226-834325833A94}" type="presParOf" srcId="{2BF4918D-7A2D-4938-AE45-8EDD79DCAEE4}" destId="{B59D9980-4C7A-43A9-A9CC-DA76808BE7FD}" srcOrd="14" destOrd="0" presId="urn:microsoft.com/office/officeart/2008/layout/HexagonCluster"/>
    <dgm:cxn modelId="{26B0E00A-1619-43CE-9AB1-F7E0F9157510}" type="presParOf" srcId="{B59D9980-4C7A-43A9-A9CC-DA76808BE7FD}" destId="{D44CCF24-0543-4C2C-A03B-5BED3C07969D}" srcOrd="0" destOrd="0" presId="urn:microsoft.com/office/officeart/2008/layout/HexagonCluster"/>
    <dgm:cxn modelId="{E7960787-B363-4502-9F11-80EB8504B4BA}" type="presParOf" srcId="{2BF4918D-7A2D-4938-AE45-8EDD79DCAEE4}" destId="{F0140E9D-3091-442E-A78C-C9735CFF4675}" srcOrd="15" destOrd="0" presId="urn:microsoft.com/office/officeart/2008/layout/HexagonCluster"/>
    <dgm:cxn modelId="{574E5D90-758A-49E3-B77D-CD5F4B9F8A2F}" type="presParOf" srcId="{F0140E9D-3091-442E-A78C-C9735CFF4675}" destId="{D21DC76E-943E-4A51-9DB2-5D6FD67F1635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FB22E3-32AA-4AD7-A3FF-38647D9E068F}" type="doc">
      <dgm:prSet loTypeId="urn:microsoft.com/office/officeart/2005/8/layout/hierarchy3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66289D7A-C8DE-4319-ADB1-4D9217ECB8C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Investigación</a:t>
          </a:r>
        </a:p>
      </dgm:t>
    </dgm:pt>
    <dgm:pt modelId="{57BAFA14-68C2-484F-B338-CC9FC2AB7D0E}" type="parTrans" cxnId="{02464BBF-54DA-4538-A552-C8F460863C81}">
      <dgm:prSet/>
      <dgm:spPr/>
      <dgm:t>
        <a:bodyPr/>
        <a:lstStyle/>
        <a:p>
          <a:endParaRPr lang="es-MX"/>
        </a:p>
      </dgm:t>
    </dgm:pt>
    <dgm:pt modelId="{40974D2B-6CB2-4A1A-A354-C4B7BBB7D113}" type="sibTrans" cxnId="{02464BBF-54DA-4538-A552-C8F460863C81}">
      <dgm:prSet/>
      <dgm:spPr/>
      <dgm:t>
        <a:bodyPr/>
        <a:lstStyle/>
        <a:p>
          <a:endParaRPr lang="es-MX"/>
        </a:p>
      </dgm:t>
    </dgm:pt>
    <dgm:pt modelId="{0FCC01C8-8326-47C7-8B69-64B0B55152D4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Informal</a:t>
          </a:r>
          <a:endParaRPr lang="es-MX" dirty="0">
            <a:solidFill>
              <a:schemeClr val="tx1"/>
            </a:solidFill>
          </a:endParaRPr>
        </a:p>
      </dgm:t>
    </dgm:pt>
    <dgm:pt modelId="{C956C5E6-B66A-40DA-8CE3-4D5D483B319A}" type="parTrans" cxnId="{016FCECA-FE7B-4668-9590-39AD056D6DCA}">
      <dgm:prSet/>
      <dgm:spPr/>
      <dgm:t>
        <a:bodyPr/>
        <a:lstStyle/>
        <a:p>
          <a:endParaRPr lang="es-MX"/>
        </a:p>
      </dgm:t>
    </dgm:pt>
    <dgm:pt modelId="{6A4DE811-2362-4719-92FF-EFF2E5C44DA7}" type="sibTrans" cxnId="{016FCECA-FE7B-4668-9590-39AD056D6DCA}">
      <dgm:prSet/>
      <dgm:spPr/>
      <dgm:t>
        <a:bodyPr/>
        <a:lstStyle/>
        <a:p>
          <a:endParaRPr lang="es-MX"/>
        </a:p>
      </dgm:t>
    </dgm:pt>
    <dgm:pt modelId="{4DBA2F19-D141-4853-B25E-D796620ECB7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Declaración y certificación</a:t>
          </a:r>
          <a:endParaRPr lang="es-MX" dirty="0">
            <a:solidFill>
              <a:schemeClr val="tx1"/>
            </a:solidFill>
          </a:endParaRPr>
        </a:p>
      </dgm:t>
    </dgm:pt>
    <dgm:pt modelId="{972C1EEC-2F22-408C-B48A-1C5BCD9D5116}" type="parTrans" cxnId="{102B3ED5-1A85-4FE7-A787-7D14BA64CC69}">
      <dgm:prSet/>
      <dgm:spPr/>
      <dgm:t>
        <a:bodyPr/>
        <a:lstStyle/>
        <a:p>
          <a:endParaRPr lang="es-MX"/>
        </a:p>
      </dgm:t>
    </dgm:pt>
    <dgm:pt modelId="{00876BA5-3EC8-4267-AFA9-57061E093C14}" type="sibTrans" cxnId="{102B3ED5-1A85-4FE7-A787-7D14BA64CC69}">
      <dgm:prSet/>
      <dgm:spPr/>
      <dgm:t>
        <a:bodyPr/>
        <a:lstStyle/>
        <a:p>
          <a:endParaRPr lang="es-MX"/>
        </a:p>
      </dgm:t>
    </dgm:pt>
    <dgm:pt modelId="{D819DBCF-CBBF-4741-A682-197C89926046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Formal</a:t>
          </a:r>
          <a:endParaRPr lang="es-MX" dirty="0">
            <a:solidFill>
              <a:schemeClr val="tx1"/>
            </a:solidFill>
          </a:endParaRPr>
        </a:p>
      </dgm:t>
    </dgm:pt>
    <dgm:pt modelId="{41D8ECA6-0857-424B-8956-4C218C813327}" type="parTrans" cxnId="{B1366C80-B8DF-4949-8DD7-01875061B1E9}">
      <dgm:prSet/>
      <dgm:spPr/>
      <dgm:t>
        <a:bodyPr/>
        <a:lstStyle/>
        <a:p>
          <a:endParaRPr lang="es-MX"/>
        </a:p>
      </dgm:t>
    </dgm:pt>
    <dgm:pt modelId="{9A014444-9482-41C5-AFD1-822DDD1971DA}" type="sibTrans" cxnId="{B1366C80-B8DF-4949-8DD7-01875061B1E9}">
      <dgm:prSet/>
      <dgm:spPr/>
      <dgm:t>
        <a:bodyPr/>
        <a:lstStyle/>
        <a:p>
          <a:endParaRPr lang="es-MX"/>
        </a:p>
      </dgm:t>
    </dgm:pt>
    <dgm:pt modelId="{F413F517-27EC-4819-B72F-CECE803F4CAA}" type="pres">
      <dgm:prSet presAssocID="{8DFB22E3-32AA-4AD7-A3FF-38647D9E068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BD2B159-70F5-40D7-9BF5-40C64AC86735}" type="pres">
      <dgm:prSet presAssocID="{66289D7A-C8DE-4319-ADB1-4D9217ECB8CC}" presName="root" presStyleCnt="0"/>
      <dgm:spPr/>
      <dgm:t>
        <a:bodyPr/>
        <a:lstStyle/>
        <a:p>
          <a:endParaRPr lang="es-MX"/>
        </a:p>
      </dgm:t>
    </dgm:pt>
    <dgm:pt modelId="{38B18D5E-49A2-435D-B7C9-BD58492F585C}" type="pres">
      <dgm:prSet presAssocID="{66289D7A-C8DE-4319-ADB1-4D9217ECB8CC}" presName="rootComposite" presStyleCnt="0"/>
      <dgm:spPr/>
      <dgm:t>
        <a:bodyPr/>
        <a:lstStyle/>
        <a:p>
          <a:endParaRPr lang="es-MX"/>
        </a:p>
      </dgm:t>
    </dgm:pt>
    <dgm:pt modelId="{FD724D6C-BA25-4488-A767-DBB75206EED9}" type="pres">
      <dgm:prSet presAssocID="{66289D7A-C8DE-4319-ADB1-4D9217ECB8CC}" presName="rootText" presStyleLbl="node1" presStyleIdx="0" presStyleCnt="2"/>
      <dgm:spPr/>
      <dgm:t>
        <a:bodyPr/>
        <a:lstStyle/>
        <a:p>
          <a:endParaRPr lang="es-MX"/>
        </a:p>
      </dgm:t>
    </dgm:pt>
    <dgm:pt modelId="{C5431369-7429-4887-B986-59C35970FDE6}" type="pres">
      <dgm:prSet presAssocID="{66289D7A-C8DE-4319-ADB1-4D9217ECB8CC}" presName="rootConnector" presStyleLbl="node1" presStyleIdx="0" presStyleCnt="2"/>
      <dgm:spPr/>
      <dgm:t>
        <a:bodyPr/>
        <a:lstStyle/>
        <a:p>
          <a:endParaRPr lang="es-MX"/>
        </a:p>
      </dgm:t>
    </dgm:pt>
    <dgm:pt modelId="{B53D505C-480C-4032-AF33-C44252F8BF2B}" type="pres">
      <dgm:prSet presAssocID="{66289D7A-C8DE-4319-ADB1-4D9217ECB8CC}" presName="childShape" presStyleCnt="0"/>
      <dgm:spPr/>
      <dgm:t>
        <a:bodyPr/>
        <a:lstStyle/>
        <a:p>
          <a:endParaRPr lang="es-MX"/>
        </a:p>
      </dgm:t>
    </dgm:pt>
    <dgm:pt modelId="{34850C60-1FD9-4ACC-B1CB-53EDF15C99B5}" type="pres">
      <dgm:prSet presAssocID="{C956C5E6-B66A-40DA-8CE3-4D5D483B319A}" presName="Name13" presStyleLbl="parChTrans1D2" presStyleIdx="0" presStyleCnt="2"/>
      <dgm:spPr/>
      <dgm:t>
        <a:bodyPr/>
        <a:lstStyle/>
        <a:p>
          <a:endParaRPr lang="es-MX"/>
        </a:p>
      </dgm:t>
    </dgm:pt>
    <dgm:pt modelId="{7F347C13-6755-4C1F-A899-FC666EBE311F}" type="pres">
      <dgm:prSet presAssocID="{0FCC01C8-8326-47C7-8B69-64B0B55152D4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4E5AB8-135B-4915-8B89-BF77DD134D68}" type="pres">
      <dgm:prSet presAssocID="{4DBA2F19-D141-4853-B25E-D796620ECB7A}" presName="root" presStyleCnt="0"/>
      <dgm:spPr/>
      <dgm:t>
        <a:bodyPr/>
        <a:lstStyle/>
        <a:p>
          <a:endParaRPr lang="es-MX"/>
        </a:p>
      </dgm:t>
    </dgm:pt>
    <dgm:pt modelId="{720C8945-5971-4B84-97E9-87A7CB93704F}" type="pres">
      <dgm:prSet presAssocID="{4DBA2F19-D141-4853-B25E-D796620ECB7A}" presName="rootComposite" presStyleCnt="0"/>
      <dgm:spPr/>
      <dgm:t>
        <a:bodyPr/>
        <a:lstStyle/>
        <a:p>
          <a:endParaRPr lang="es-MX"/>
        </a:p>
      </dgm:t>
    </dgm:pt>
    <dgm:pt modelId="{114791BA-A2B5-44F5-A95A-036908698968}" type="pres">
      <dgm:prSet presAssocID="{4DBA2F19-D141-4853-B25E-D796620ECB7A}" presName="rootText" presStyleLbl="node1" presStyleIdx="1" presStyleCnt="2"/>
      <dgm:spPr/>
      <dgm:t>
        <a:bodyPr/>
        <a:lstStyle/>
        <a:p>
          <a:endParaRPr lang="es-MX"/>
        </a:p>
      </dgm:t>
    </dgm:pt>
    <dgm:pt modelId="{78E80C82-0AF3-4CCF-BB5B-DC7F22C778E8}" type="pres">
      <dgm:prSet presAssocID="{4DBA2F19-D141-4853-B25E-D796620ECB7A}" presName="rootConnector" presStyleLbl="node1" presStyleIdx="1" presStyleCnt="2"/>
      <dgm:spPr/>
      <dgm:t>
        <a:bodyPr/>
        <a:lstStyle/>
        <a:p>
          <a:endParaRPr lang="es-MX"/>
        </a:p>
      </dgm:t>
    </dgm:pt>
    <dgm:pt modelId="{CC78CD2F-D557-4F7E-812D-7A5EFED56B13}" type="pres">
      <dgm:prSet presAssocID="{4DBA2F19-D141-4853-B25E-D796620ECB7A}" presName="childShape" presStyleCnt="0"/>
      <dgm:spPr/>
      <dgm:t>
        <a:bodyPr/>
        <a:lstStyle/>
        <a:p>
          <a:endParaRPr lang="es-MX"/>
        </a:p>
      </dgm:t>
    </dgm:pt>
    <dgm:pt modelId="{9B3A95D8-92AA-4638-901E-9A79D0C92BDA}" type="pres">
      <dgm:prSet presAssocID="{41D8ECA6-0857-424B-8956-4C218C813327}" presName="Name13" presStyleLbl="parChTrans1D2" presStyleIdx="1" presStyleCnt="2"/>
      <dgm:spPr/>
      <dgm:t>
        <a:bodyPr/>
        <a:lstStyle/>
        <a:p>
          <a:endParaRPr lang="es-MX"/>
        </a:p>
      </dgm:t>
    </dgm:pt>
    <dgm:pt modelId="{CF9B0934-E175-4035-B488-D63713285B66}" type="pres">
      <dgm:prSet presAssocID="{D819DBCF-CBBF-4741-A682-197C89926046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1366C80-B8DF-4949-8DD7-01875061B1E9}" srcId="{4DBA2F19-D141-4853-B25E-D796620ECB7A}" destId="{D819DBCF-CBBF-4741-A682-197C89926046}" srcOrd="0" destOrd="0" parTransId="{41D8ECA6-0857-424B-8956-4C218C813327}" sibTransId="{9A014444-9482-41C5-AFD1-822DDD1971DA}"/>
    <dgm:cxn modelId="{02464BBF-54DA-4538-A552-C8F460863C81}" srcId="{8DFB22E3-32AA-4AD7-A3FF-38647D9E068F}" destId="{66289D7A-C8DE-4319-ADB1-4D9217ECB8CC}" srcOrd="0" destOrd="0" parTransId="{57BAFA14-68C2-484F-B338-CC9FC2AB7D0E}" sibTransId="{40974D2B-6CB2-4A1A-A354-C4B7BBB7D113}"/>
    <dgm:cxn modelId="{102B3ED5-1A85-4FE7-A787-7D14BA64CC69}" srcId="{8DFB22E3-32AA-4AD7-A3FF-38647D9E068F}" destId="{4DBA2F19-D141-4853-B25E-D796620ECB7A}" srcOrd="1" destOrd="0" parTransId="{972C1EEC-2F22-408C-B48A-1C5BCD9D5116}" sibTransId="{00876BA5-3EC8-4267-AFA9-57061E093C14}"/>
    <dgm:cxn modelId="{5702AC0A-1730-4FAA-84B8-ED531B3728DA}" type="presOf" srcId="{8DFB22E3-32AA-4AD7-A3FF-38647D9E068F}" destId="{F413F517-27EC-4819-B72F-CECE803F4CAA}" srcOrd="0" destOrd="0" presId="urn:microsoft.com/office/officeart/2005/8/layout/hierarchy3"/>
    <dgm:cxn modelId="{016FCECA-FE7B-4668-9590-39AD056D6DCA}" srcId="{66289D7A-C8DE-4319-ADB1-4D9217ECB8CC}" destId="{0FCC01C8-8326-47C7-8B69-64B0B55152D4}" srcOrd="0" destOrd="0" parTransId="{C956C5E6-B66A-40DA-8CE3-4D5D483B319A}" sibTransId="{6A4DE811-2362-4719-92FF-EFF2E5C44DA7}"/>
    <dgm:cxn modelId="{99390721-E861-4918-A72A-B7E787689E59}" type="presOf" srcId="{41D8ECA6-0857-424B-8956-4C218C813327}" destId="{9B3A95D8-92AA-4638-901E-9A79D0C92BDA}" srcOrd="0" destOrd="0" presId="urn:microsoft.com/office/officeart/2005/8/layout/hierarchy3"/>
    <dgm:cxn modelId="{04E19185-7256-4EAA-960E-1CAA81E04963}" type="presOf" srcId="{0FCC01C8-8326-47C7-8B69-64B0B55152D4}" destId="{7F347C13-6755-4C1F-A899-FC666EBE311F}" srcOrd="0" destOrd="0" presId="urn:microsoft.com/office/officeart/2005/8/layout/hierarchy3"/>
    <dgm:cxn modelId="{EC6F9DBE-0DDE-4C95-BCD0-FFD90260465C}" type="presOf" srcId="{4DBA2F19-D141-4853-B25E-D796620ECB7A}" destId="{78E80C82-0AF3-4CCF-BB5B-DC7F22C778E8}" srcOrd="1" destOrd="0" presId="urn:microsoft.com/office/officeart/2005/8/layout/hierarchy3"/>
    <dgm:cxn modelId="{31F8A1DD-38FC-428D-90E8-CD86D6274FBD}" type="presOf" srcId="{4DBA2F19-D141-4853-B25E-D796620ECB7A}" destId="{114791BA-A2B5-44F5-A95A-036908698968}" srcOrd="0" destOrd="0" presId="urn:microsoft.com/office/officeart/2005/8/layout/hierarchy3"/>
    <dgm:cxn modelId="{F194360A-EE56-4417-840A-4FDF88B78D78}" type="presOf" srcId="{D819DBCF-CBBF-4741-A682-197C89926046}" destId="{CF9B0934-E175-4035-B488-D63713285B66}" srcOrd="0" destOrd="0" presId="urn:microsoft.com/office/officeart/2005/8/layout/hierarchy3"/>
    <dgm:cxn modelId="{5FDBC404-E18D-498E-BA02-D8BB7EA71BEE}" type="presOf" srcId="{C956C5E6-B66A-40DA-8CE3-4D5D483B319A}" destId="{34850C60-1FD9-4ACC-B1CB-53EDF15C99B5}" srcOrd="0" destOrd="0" presId="urn:microsoft.com/office/officeart/2005/8/layout/hierarchy3"/>
    <dgm:cxn modelId="{8D0F6943-FB65-4845-8BC4-0906B30C574D}" type="presOf" srcId="{66289D7A-C8DE-4319-ADB1-4D9217ECB8CC}" destId="{FD724D6C-BA25-4488-A767-DBB75206EED9}" srcOrd="0" destOrd="0" presId="urn:microsoft.com/office/officeart/2005/8/layout/hierarchy3"/>
    <dgm:cxn modelId="{E23444E0-9256-4E3E-BA73-E0A4A2359712}" type="presOf" srcId="{66289D7A-C8DE-4319-ADB1-4D9217ECB8CC}" destId="{C5431369-7429-4887-B986-59C35970FDE6}" srcOrd="1" destOrd="0" presId="urn:microsoft.com/office/officeart/2005/8/layout/hierarchy3"/>
    <dgm:cxn modelId="{EC6D9634-09B8-4F48-BFA7-9788B061BC02}" type="presParOf" srcId="{F413F517-27EC-4819-B72F-CECE803F4CAA}" destId="{ABD2B159-70F5-40D7-9BF5-40C64AC86735}" srcOrd="0" destOrd="0" presId="urn:microsoft.com/office/officeart/2005/8/layout/hierarchy3"/>
    <dgm:cxn modelId="{9ACDC6CA-51D1-4C1B-855C-19B4B42BCC29}" type="presParOf" srcId="{ABD2B159-70F5-40D7-9BF5-40C64AC86735}" destId="{38B18D5E-49A2-435D-B7C9-BD58492F585C}" srcOrd="0" destOrd="0" presId="urn:microsoft.com/office/officeart/2005/8/layout/hierarchy3"/>
    <dgm:cxn modelId="{92FF7E65-6FD2-4F05-AA8F-599DC0225F11}" type="presParOf" srcId="{38B18D5E-49A2-435D-B7C9-BD58492F585C}" destId="{FD724D6C-BA25-4488-A767-DBB75206EED9}" srcOrd="0" destOrd="0" presId="urn:microsoft.com/office/officeart/2005/8/layout/hierarchy3"/>
    <dgm:cxn modelId="{B0054177-117D-4DA6-AB05-CA2B139F97AD}" type="presParOf" srcId="{38B18D5E-49A2-435D-B7C9-BD58492F585C}" destId="{C5431369-7429-4887-B986-59C35970FDE6}" srcOrd="1" destOrd="0" presId="urn:microsoft.com/office/officeart/2005/8/layout/hierarchy3"/>
    <dgm:cxn modelId="{0A459ACC-49A2-463E-A8AC-42900E6E9202}" type="presParOf" srcId="{ABD2B159-70F5-40D7-9BF5-40C64AC86735}" destId="{B53D505C-480C-4032-AF33-C44252F8BF2B}" srcOrd="1" destOrd="0" presId="urn:microsoft.com/office/officeart/2005/8/layout/hierarchy3"/>
    <dgm:cxn modelId="{76BBCFD0-FECF-49EF-A61F-49C3FD150887}" type="presParOf" srcId="{B53D505C-480C-4032-AF33-C44252F8BF2B}" destId="{34850C60-1FD9-4ACC-B1CB-53EDF15C99B5}" srcOrd="0" destOrd="0" presId="urn:microsoft.com/office/officeart/2005/8/layout/hierarchy3"/>
    <dgm:cxn modelId="{847E50EE-4014-4A04-9327-978E6E475212}" type="presParOf" srcId="{B53D505C-480C-4032-AF33-C44252F8BF2B}" destId="{7F347C13-6755-4C1F-A899-FC666EBE311F}" srcOrd="1" destOrd="0" presId="urn:microsoft.com/office/officeart/2005/8/layout/hierarchy3"/>
    <dgm:cxn modelId="{8D1341D7-4D99-480C-9F1E-A8B22BD501DC}" type="presParOf" srcId="{F413F517-27EC-4819-B72F-CECE803F4CAA}" destId="{644E5AB8-135B-4915-8B89-BF77DD134D68}" srcOrd="1" destOrd="0" presId="urn:microsoft.com/office/officeart/2005/8/layout/hierarchy3"/>
    <dgm:cxn modelId="{491AE8A6-2C69-4B32-9E22-42EC80C565F3}" type="presParOf" srcId="{644E5AB8-135B-4915-8B89-BF77DD134D68}" destId="{720C8945-5971-4B84-97E9-87A7CB93704F}" srcOrd="0" destOrd="0" presId="urn:microsoft.com/office/officeart/2005/8/layout/hierarchy3"/>
    <dgm:cxn modelId="{C770459F-FDB1-4B83-B7C0-93EC2EDF224E}" type="presParOf" srcId="{720C8945-5971-4B84-97E9-87A7CB93704F}" destId="{114791BA-A2B5-44F5-A95A-036908698968}" srcOrd="0" destOrd="0" presId="urn:microsoft.com/office/officeart/2005/8/layout/hierarchy3"/>
    <dgm:cxn modelId="{D8D7F69B-595E-4118-8174-F4E94F8827F1}" type="presParOf" srcId="{720C8945-5971-4B84-97E9-87A7CB93704F}" destId="{78E80C82-0AF3-4CCF-BB5B-DC7F22C778E8}" srcOrd="1" destOrd="0" presId="urn:microsoft.com/office/officeart/2005/8/layout/hierarchy3"/>
    <dgm:cxn modelId="{3F8E15DF-E96D-4B52-B755-FA3C52EE9CC5}" type="presParOf" srcId="{644E5AB8-135B-4915-8B89-BF77DD134D68}" destId="{CC78CD2F-D557-4F7E-812D-7A5EFED56B13}" srcOrd="1" destOrd="0" presId="urn:microsoft.com/office/officeart/2005/8/layout/hierarchy3"/>
    <dgm:cxn modelId="{790E9B2D-5E71-40EE-A995-845FDF1125C1}" type="presParOf" srcId="{CC78CD2F-D557-4F7E-812D-7A5EFED56B13}" destId="{9B3A95D8-92AA-4638-901E-9A79D0C92BDA}" srcOrd="0" destOrd="0" presId="urn:microsoft.com/office/officeart/2005/8/layout/hierarchy3"/>
    <dgm:cxn modelId="{93F10F43-B606-4DF1-B6B1-A9AB203CDCED}" type="presParOf" srcId="{CC78CD2F-D557-4F7E-812D-7A5EFED56B13}" destId="{CF9B0934-E175-4035-B488-D63713285B6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97782-C9C6-49DB-9D71-2349640C1322}">
      <dsp:nvSpPr>
        <dsp:cNvPr id="0" name=""/>
        <dsp:cNvSpPr/>
      </dsp:nvSpPr>
      <dsp:spPr>
        <a:xfrm>
          <a:off x="2262434" y="215245"/>
          <a:ext cx="3552818" cy="47243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Métodos prácticos de investigación y prueba que utiliza el contador publico para logar la información y comprobación necesarias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782732" y="907112"/>
        <a:ext cx="2512222" cy="3340626"/>
      </dsp:txXfrm>
    </dsp:sp>
    <dsp:sp modelId="{909A320B-ACAA-4B61-ABD8-936C41CE8FCB}">
      <dsp:nvSpPr>
        <dsp:cNvPr id="0" name=""/>
        <dsp:cNvSpPr/>
      </dsp:nvSpPr>
      <dsp:spPr>
        <a:xfrm>
          <a:off x="4371764" y="0"/>
          <a:ext cx="525374" cy="52541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60287-2CF8-404D-AF3A-B4036BA9CA57}">
      <dsp:nvSpPr>
        <dsp:cNvPr id="0" name=""/>
        <dsp:cNvSpPr/>
      </dsp:nvSpPr>
      <dsp:spPr>
        <a:xfrm>
          <a:off x="3128216" y="4588590"/>
          <a:ext cx="380776" cy="3808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AA025-BDB6-49BC-8BD4-E1345FF91589}">
      <dsp:nvSpPr>
        <dsp:cNvPr id="0" name=""/>
        <dsp:cNvSpPr/>
      </dsp:nvSpPr>
      <dsp:spPr>
        <a:xfrm>
          <a:off x="6704620" y="2132585"/>
          <a:ext cx="380776" cy="3808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F5FF3-1542-44D2-9C50-645823A6FB5E}">
      <dsp:nvSpPr>
        <dsp:cNvPr id="0" name=""/>
        <dsp:cNvSpPr/>
      </dsp:nvSpPr>
      <dsp:spPr>
        <a:xfrm>
          <a:off x="4884056" y="4993693"/>
          <a:ext cx="525374" cy="52541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E949A-4FF7-4276-9D26-F2B764027F02}">
      <dsp:nvSpPr>
        <dsp:cNvPr id="0" name=""/>
        <dsp:cNvSpPr/>
      </dsp:nvSpPr>
      <dsp:spPr>
        <a:xfrm>
          <a:off x="3235632" y="746735"/>
          <a:ext cx="380776" cy="38081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AE33C-B2A0-4544-BBAB-C6F6D8DBB496}">
      <dsp:nvSpPr>
        <dsp:cNvPr id="0" name=""/>
        <dsp:cNvSpPr/>
      </dsp:nvSpPr>
      <dsp:spPr>
        <a:xfrm>
          <a:off x="2036841" y="2925129"/>
          <a:ext cx="380776" cy="38081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1B275-BD6B-43DC-BACC-20B733D90334}">
      <dsp:nvSpPr>
        <dsp:cNvPr id="0" name=""/>
        <dsp:cNvSpPr/>
      </dsp:nvSpPr>
      <dsp:spPr>
        <a:xfrm>
          <a:off x="199751" y="1067948"/>
          <a:ext cx="1920406" cy="19200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Emitir su opinión profesional</a:t>
          </a:r>
          <a:endParaRPr lang="es-MX" sz="2000" kern="1200" dirty="0"/>
        </a:p>
      </dsp:txBody>
      <dsp:txXfrm>
        <a:off x="480988" y="1349140"/>
        <a:ext cx="1357932" cy="1357715"/>
      </dsp:txXfrm>
    </dsp:sp>
    <dsp:sp modelId="{55B5CFB7-4E22-4D15-809E-76BBE39F9C94}">
      <dsp:nvSpPr>
        <dsp:cNvPr id="0" name=""/>
        <dsp:cNvSpPr/>
      </dsp:nvSpPr>
      <dsp:spPr>
        <a:xfrm>
          <a:off x="3840192" y="763293"/>
          <a:ext cx="525374" cy="52541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37453-F5CE-4DF2-A366-48686AF30333}">
      <dsp:nvSpPr>
        <dsp:cNvPr id="0" name=""/>
        <dsp:cNvSpPr/>
      </dsp:nvSpPr>
      <dsp:spPr>
        <a:xfrm>
          <a:off x="380155" y="3550997"/>
          <a:ext cx="950219" cy="9498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D4D65-7AC4-431B-8094-29D256F6C740}">
      <dsp:nvSpPr>
        <dsp:cNvPr id="0" name=""/>
        <dsp:cNvSpPr/>
      </dsp:nvSpPr>
      <dsp:spPr>
        <a:xfrm>
          <a:off x="-5992739" y="-917002"/>
          <a:ext cx="7134018" cy="7134018"/>
        </a:xfrm>
        <a:prstGeom prst="blockArc">
          <a:avLst>
            <a:gd name="adj1" fmla="val 18900000"/>
            <a:gd name="adj2" fmla="val 2700000"/>
            <a:gd name="adj3" fmla="val 303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B9D53-2276-4436-9F42-BDECAD51465C}">
      <dsp:nvSpPr>
        <dsp:cNvPr id="0" name=""/>
        <dsp:cNvSpPr/>
      </dsp:nvSpPr>
      <dsp:spPr>
        <a:xfrm>
          <a:off x="498753" y="331144"/>
          <a:ext cx="6273806" cy="6627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6029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>
              <a:solidFill>
                <a:schemeClr val="tx1"/>
              </a:solidFill>
            </a:rPr>
            <a:t>Estudio General</a:t>
          </a:r>
          <a:endParaRPr lang="es-MX" sz="3400" kern="1200" dirty="0">
            <a:solidFill>
              <a:schemeClr val="tx1"/>
            </a:solidFill>
          </a:endParaRPr>
        </a:p>
      </dsp:txBody>
      <dsp:txXfrm>
        <a:off x="498753" y="331144"/>
        <a:ext cx="6273806" cy="662713"/>
      </dsp:txXfrm>
    </dsp:sp>
    <dsp:sp modelId="{FB23FFD1-D27C-4C2E-9657-0730305EF5A2}">
      <dsp:nvSpPr>
        <dsp:cNvPr id="0" name=""/>
        <dsp:cNvSpPr/>
      </dsp:nvSpPr>
      <dsp:spPr>
        <a:xfrm>
          <a:off x="84557" y="248305"/>
          <a:ext cx="828392" cy="8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43E8B6-4747-4192-B765-A499A77FAE9B}">
      <dsp:nvSpPr>
        <dsp:cNvPr id="0" name=""/>
        <dsp:cNvSpPr/>
      </dsp:nvSpPr>
      <dsp:spPr>
        <a:xfrm>
          <a:off x="973634" y="1324897"/>
          <a:ext cx="5798925" cy="662713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6029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>
              <a:solidFill>
                <a:schemeClr val="tx1"/>
              </a:solidFill>
            </a:rPr>
            <a:t>Análisis </a:t>
          </a:r>
          <a:endParaRPr lang="es-MX" sz="3400" kern="1200" dirty="0">
            <a:solidFill>
              <a:schemeClr val="tx1"/>
            </a:solidFill>
          </a:endParaRPr>
        </a:p>
      </dsp:txBody>
      <dsp:txXfrm>
        <a:off x="973634" y="1324897"/>
        <a:ext cx="5798925" cy="662713"/>
      </dsp:txXfrm>
    </dsp:sp>
    <dsp:sp modelId="{9BBCBAA7-030B-4FBB-8137-56AFE97956D4}">
      <dsp:nvSpPr>
        <dsp:cNvPr id="0" name=""/>
        <dsp:cNvSpPr/>
      </dsp:nvSpPr>
      <dsp:spPr>
        <a:xfrm>
          <a:off x="559438" y="1242058"/>
          <a:ext cx="828392" cy="8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9542B3-E924-47A9-96F1-08ADE73F93B1}">
      <dsp:nvSpPr>
        <dsp:cNvPr id="0" name=""/>
        <dsp:cNvSpPr/>
      </dsp:nvSpPr>
      <dsp:spPr>
        <a:xfrm>
          <a:off x="1119385" y="2318650"/>
          <a:ext cx="5653174" cy="662713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6029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>
              <a:solidFill>
                <a:schemeClr val="tx1"/>
              </a:solidFill>
            </a:rPr>
            <a:t>Inspección</a:t>
          </a:r>
          <a:endParaRPr lang="es-MX" sz="3400" kern="1200" dirty="0">
            <a:solidFill>
              <a:schemeClr val="tx1"/>
            </a:solidFill>
          </a:endParaRPr>
        </a:p>
      </dsp:txBody>
      <dsp:txXfrm>
        <a:off x="1119385" y="2318650"/>
        <a:ext cx="5653174" cy="662713"/>
      </dsp:txXfrm>
    </dsp:sp>
    <dsp:sp modelId="{EFBE559C-C7FE-48CC-9CB9-929518D5C720}">
      <dsp:nvSpPr>
        <dsp:cNvPr id="0" name=""/>
        <dsp:cNvSpPr/>
      </dsp:nvSpPr>
      <dsp:spPr>
        <a:xfrm>
          <a:off x="705188" y="2235810"/>
          <a:ext cx="828392" cy="8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C9952-39B5-4987-97DB-8124DED020AF}">
      <dsp:nvSpPr>
        <dsp:cNvPr id="0" name=""/>
        <dsp:cNvSpPr/>
      </dsp:nvSpPr>
      <dsp:spPr>
        <a:xfrm>
          <a:off x="973634" y="3312402"/>
          <a:ext cx="5798925" cy="662713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6029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>
              <a:solidFill>
                <a:schemeClr val="tx1"/>
              </a:solidFill>
            </a:rPr>
            <a:t>Confirmación</a:t>
          </a:r>
          <a:endParaRPr lang="es-MX" sz="3400" kern="1200" dirty="0">
            <a:solidFill>
              <a:schemeClr val="tx1"/>
            </a:solidFill>
          </a:endParaRPr>
        </a:p>
      </dsp:txBody>
      <dsp:txXfrm>
        <a:off x="973634" y="3312402"/>
        <a:ext cx="5798925" cy="662713"/>
      </dsp:txXfrm>
    </dsp:sp>
    <dsp:sp modelId="{D325EF12-1FE8-4C7E-90B6-180E262F3A83}">
      <dsp:nvSpPr>
        <dsp:cNvPr id="0" name=""/>
        <dsp:cNvSpPr/>
      </dsp:nvSpPr>
      <dsp:spPr>
        <a:xfrm>
          <a:off x="559438" y="3229563"/>
          <a:ext cx="828392" cy="8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C883E-4332-4AB8-9003-12279FC3BE05}">
      <dsp:nvSpPr>
        <dsp:cNvPr id="0" name=""/>
        <dsp:cNvSpPr/>
      </dsp:nvSpPr>
      <dsp:spPr>
        <a:xfrm>
          <a:off x="498753" y="4306155"/>
          <a:ext cx="6273806" cy="662713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6029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>
              <a:solidFill>
                <a:schemeClr val="tx1"/>
              </a:solidFill>
            </a:rPr>
            <a:t>Investigación</a:t>
          </a:r>
          <a:endParaRPr lang="es-MX" sz="3400" kern="1200" dirty="0">
            <a:solidFill>
              <a:schemeClr val="tx1"/>
            </a:solidFill>
          </a:endParaRPr>
        </a:p>
      </dsp:txBody>
      <dsp:txXfrm>
        <a:off x="498753" y="4306155"/>
        <a:ext cx="6273806" cy="662713"/>
      </dsp:txXfrm>
    </dsp:sp>
    <dsp:sp modelId="{E454B4CE-5601-49B9-BF86-E13A9AC3115D}">
      <dsp:nvSpPr>
        <dsp:cNvPr id="0" name=""/>
        <dsp:cNvSpPr/>
      </dsp:nvSpPr>
      <dsp:spPr>
        <a:xfrm>
          <a:off x="84557" y="4223316"/>
          <a:ext cx="828392" cy="8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2421A-1627-445F-AE38-89D0B1F8B6B6}" type="datetimeFigureOut">
              <a:rPr lang="es-MX" smtClean="0"/>
              <a:t>08/02/2016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A5DC4-09BC-47A2-8105-5FA4EDFDF0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02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A5DC4-09BC-47A2-8105-5FA4EDFDF010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987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diagramLayout" Target="../diagrams/layout6.xml"/><Relationship Id="rId7" Type="http://schemas.openxmlformats.org/officeDocument/2006/relationships/image" Target="../media/image8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diagramLayout" Target="../diagrams/layout8.xml"/><Relationship Id="rId7" Type="http://schemas.openxmlformats.org/officeDocument/2006/relationships/image" Target="../media/image13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616624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>
              <a:lnSpc>
                <a:spcPct val="50000"/>
              </a:lnSpc>
            </a:pPr>
            <a:endParaRPr lang="es-ES" sz="24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50000"/>
              </a:lnSpc>
            </a:pP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ema:</a:t>
            </a:r>
          </a:p>
          <a:p>
            <a:pPr algn="ctr">
              <a:lnSpc>
                <a:spcPct val="50000"/>
              </a:lnSpc>
            </a:pPr>
            <a:endParaRPr lang="es-MX" sz="2400" dirty="0" smtClean="0"/>
          </a:p>
          <a:p>
            <a:pPr algn="ctr">
              <a:lnSpc>
                <a:spcPct val="50000"/>
              </a:lnSpc>
            </a:pPr>
            <a:r>
              <a:rPr lang="es-MX" sz="2400" dirty="0" smtClean="0"/>
              <a:t>TECNICAS </a:t>
            </a:r>
            <a:r>
              <a:rPr lang="es-MX" sz="2400" dirty="0"/>
              <a:t>Y PROCEDIMIENTOS DE </a:t>
            </a:r>
            <a:endParaRPr lang="es-MX" sz="2400" dirty="0" smtClean="0"/>
          </a:p>
          <a:p>
            <a:pPr algn="ctr">
              <a:lnSpc>
                <a:spcPct val="50000"/>
              </a:lnSpc>
            </a:pPr>
            <a:endParaRPr lang="es-MX" sz="2400" dirty="0"/>
          </a:p>
          <a:p>
            <a:pPr algn="ctr">
              <a:lnSpc>
                <a:spcPct val="50000"/>
              </a:lnSpc>
            </a:pPr>
            <a:r>
              <a:rPr lang="es-MX" sz="2400" dirty="0" smtClean="0"/>
              <a:t>AUDITORIA</a:t>
            </a:r>
            <a:endParaRPr lang="es-MX" sz="24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B-5010</a:t>
            </a: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Mtra. Angélica Sánchez Ángeles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Enero-Junio 2016 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Análisis.</a:t>
            </a:r>
            <a:endParaRPr lang="es-MX" dirty="0"/>
          </a:p>
        </p:txBody>
      </p:sp>
      <p:sp>
        <p:nvSpPr>
          <p:cNvPr id="3" name="Rectángulo redondeado 2"/>
          <p:cNvSpPr/>
          <p:nvPr/>
        </p:nvSpPr>
        <p:spPr>
          <a:xfrm>
            <a:off x="1751526" y="1268893"/>
            <a:ext cx="4919729" cy="22795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b="1" dirty="0" smtClean="0">
                <a:solidFill>
                  <a:schemeClr val="tx1"/>
                </a:solidFill>
              </a:rPr>
              <a:t>Estudio de las cuentas de mayor de los estados financieros y algunas subcuentas importantes, ya sea mediante el análisis de sus saldos o de sus movimientos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186412" y="5460643"/>
            <a:ext cx="2060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entury Gothic" panose="020B0502020202020204" pitchFamily="34" charset="0"/>
              <a:buChar char="◦"/>
            </a:pPr>
            <a:r>
              <a:rPr lang="es-MX" dirty="0" smtClean="0"/>
              <a:t>Clientes</a:t>
            </a:r>
          </a:p>
          <a:p>
            <a:pPr marL="285750" indent="-285750">
              <a:buFont typeface="Century Gothic" panose="020B0502020202020204" pitchFamily="34" charset="0"/>
              <a:buChar char="◦"/>
            </a:pPr>
            <a:r>
              <a:rPr lang="es-MX" dirty="0" smtClean="0"/>
              <a:t>Proveedores</a:t>
            </a:r>
          </a:p>
          <a:p>
            <a:pPr marL="285750" indent="-285750">
              <a:buFont typeface="Century Gothic" panose="020B0502020202020204" pitchFamily="34" charset="0"/>
              <a:buChar char="◦"/>
            </a:pPr>
            <a:r>
              <a:rPr lang="es-MX" dirty="0" smtClean="0"/>
              <a:t>Ingresos </a:t>
            </a:r>
          </a:p>
          <a:p>
            <a:pPr marL="285750" indent="-285750">
              <a:buFont typeface="Century Gothic" panose="020B0502020202020204" pitchFamily="34" charset="0"/>
              <a:buChar char="◦"/>
            </a:pPr>
            <a:r>
              <a:rPr lang="es-MX" dirty="0" smtClean="0"/>
              <a:t>Gastos</a:t>
            </a:r>
          </a:p>
        </p:txBody>
      </p:sp>
    </p:spTree>
    <p:extLst>
      <p:ext uri="{BB962C8B-B14F-4D97-AF65-F5344CB8AC3E}">
        <p14:creationId xmlns:p14="http://schemas.microsoft.com/office/powerpoint/2010/main" val="1504712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Inspección. 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14536181"/>
              </p:ext>
            </p:extLst>
          </p:nvPr>
        </p:nvGraphicFramePr>
        <p:xfrm>
          <a:off x="1444090" y="159018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289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Confirmación. 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24444265"/>
              </p:ext>
            </p:extLst>
          </p:nvPr>
        </p:nvGraphicFramePr>
        <p:xfrm>
          <a:off x="484710" y="1326524"/>
          <a:ext cx="8015346" cy="5215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836" y="0"/>
            <a:ext cx="2465920" cy="2717545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890703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Investigación. 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06269102"/>
              </p:ext>
            </p:extLst>
          </p:nvPr>
        </p:nvGraphicFramePr>
        <p:xfrm>
          <a:off x="296215" y="1275008"/>
          <a:ext cx="8744754" cy="524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1435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921" y="349686"/>
            <a:ext cx="7693375" cy="925322"/>
          </a:xfrm>
        </p:spPr>
        <p:txBody>
          <a:bodyPr/>
          <a:lstStyle/>
          <a:p>
            <a:r>
              <a:rPr lang="es-MX" sz="36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Declaración y certificación.</a:t>
            </a:r>
            <a:endParaRPr lang="es-MX" sz="36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79859" y="1449098"/>
            <a:ext cx="3425780" cy="707886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000" dirty="0" smtClean="0"/>
              <a:t>Formalización de la técnica anterior.. </a:t>
            </a:r>
            <a:endParaRPr lang="es-MX" sz="20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76805059"/>
              </p:ext>
            </p:extLst>
          </p:nvPr>
        </p:nvGraphicFramePr>
        <p:xfrm>
          <a:off x="3095223" y="3212922"/>
          <a:ext cx="6048777" cy="262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000" b="89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389" y="812347"/>
            <a:ext cx="2990515" cy="2990515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15064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96533"/>
          </a:xfrm>
        </p:spPr>
        <p:txBody>
          <a:bodyPr/>
          <a:lstStyle/>
          <a:p>
            <a:r>
              <a:rPr lang="es-MX" dirty="0" smtClean="0"/>
              <a:t>Observación. </a:t>
            </a:r>
            <a:endParaRPr lang="es-MX" dirty="0"/>
          </a:p>
        </p:txBody>
      </p:sp>
      <p:sp>
        <p:nvSpPr>
          <p:cNvPr id="3" name="Llamada de nube 2"/>
          <p:cNvSpPr/>
          <p:nvPr/>
        </p:nvSpPr>
        <p:spPr>
          <a:xfrm>
            <a:off x="4012400" y="991674"/>
            <a:ext cx="4146997" cy="2704564"/>
          </a:xfrm>
          <a:prstGeom prst="cloudCallout">
            <a:avLst>
              <a:gd name="adj1" fmla="val -65244"/>
              <a:gd name="adj2" fmla="val 46310"/>
            </a:avLst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Forma de inspección, menos formal, y se aplica a operaciones para verificar como se realiza en la practica.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17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54" y="2202321"/>
            <a:ext cx="3001602" cy="298783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0459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35169"/>
          </a:xfrm>
        </p:spPr>
        <p:txBody>
          <a:bodyPr/>
          <a:lstStyle/>
          <a:p>
            <a:r>
              <a:rPr lang="es-MX" dirty="0" smtClean="0"/>
              <a:t>Calculo. </a:t>
            </a:r>
            <a:endParaRPr lang="es-MX" dirty="0"/>
          </a:p>
        </p:txBody>
      </p:sp>
      <p:sp>
        <p:nvSpPr>
          <p:cNvPr id="3" name="Explosión 2 2"/>
          <p:cNvSpPr/>
          <p:nvPr/>
        </p:nvSpPr>
        <p:spPr>
          <a:xfrm>
            <a:off x="2125015" y="452718"/>
            <a:ext cx="6825802" cy="3670479"/>
          </a:xfrm>
          <a:prstGeom prst="irregularSeal2">
            <a:avLst/>
          </a:prstGeom>
          <a:noFill/>
          <a:ln>
            <a:solidFill>
              <a:srgbClr val="00206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tx1"/>
                </a:solidFill>
              </a:rPr>
              <a:t>Verificación de la corrección aritmética de aquellas cuentas u operaciones que se determinan fundamentalmente por cálculos sobre bases especificas.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667" l="1333" r="98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292" y="3246079"/>
            <a:ext cx="3901581" cy="3901581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91352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204864"/>
            <a:ext cx="7776864" cy="3744416"/>
          </a:xfrm>
        </p:spPr>
        <p:txBody>
          <a:bodyPr>
            <a:normAutofit/>
          </a:bodyPr>
          <a:lstStyle/>
          <a:p>
            <a:pPr algn="just"/>
            <a:r>
              <a:rPr lang="es-MX" sz="2400" cap="none" dirty="0" smtClean="0"/>
              <a:t>Auditoria importante actividad  dentro de la función  de la contaduría Pública y ahora en otras áreas  en las que se desarrolla la profesión.</a:t>
            </a:r>
            <a:br>
              <a:rPr lang="es-MX" sz="2400" cap="none" dirty="0" smtClean="0"/>
            </a:br>
            <a:r>
              <a:rPr lang="es-MX" sz="2400" cap="none" dirty="0" smtClean="0"/>
              <a:t>Por lo que para desarrollar una auditoria se tiene  que apoyar en técnicas y procedimientos en  cada una de las etapas de la auditoria.</a:t>
            </a:r>
            <a:br>
              <a:rPr lang="es-MX" sz="2400" cap="none" dirty="0" smtClean="0"/>
            </a:br>
            <a:endParaRPr lang="es-MX" sz="2400" cap="none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7772400" cy="864096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</a:rPr>
              <a:t>Conclusión</a:t>
            </a:r>
            <a:endParaRPr lang="es-MX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054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762000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Bibliografía</a:t>
            </a:r>
          </a:p>
          <a:p>
            <a:pPr marL="457200" indent="-457200" defTabSz="762000"/>
            <a:r>
              <a:rPr lang="es-ES_tradnl" sz="2000" dirty="0" smtClean="0"/>
              <a:t>Normas y  Procedimientos de Auditoria, (2010)</a:t>
            </a:r>
          </a:p>
          <a:p>
            <a:pPr marL="457200" indent="-457200" defTabSz="762000"/>
            <a:r>
              <a:rPr lang="es-ES_tradnl" sz="2000" dirty="0" smtClean="0"/>
              <a:t>Instituto Mexicano de Contadores Públicos.</a:t>
            </a:r>
          </a:p>
          <a:p>
            <a:pPr marL="457200" indent="-457200" defTabSz="762000"/>
            <a:r>
              <a:rPr lang="es-ES_tradnl" sz="2000" dirty="0" smtClean="0"/>
              <a:t> </a:t>
            </a:r>
          </a:p>
          <a:p>
            <a:pPr marL="457200" indent="-457200" defTabSz="762000"/>
            <a:r>
              <a:rPr lang="es-ES_tradnl" sz="2000" dirty="0" smtClean="0"/>
              <a:t> Declaraciones sobre normas de auditoria SAS-1,(2010)IMCP. </a:t>
            </a:r>
          </a:p>
          <a:p>
            <a:pPr marL="457200" indent="-457200" defTabSz="762000"/>
            <a:endParaRPr lang="es-ES_tradnl" sz="2000" dirty="0" smtClean="0"/>
          </a:p>
          <a:p>
            <a:pPr marL="457200" indent="-457200" defTabSz="762000"/>
            <a:r>
              <a:rPr lang="es-ES_tradnl" sz="2000" dirty="0" smtClean="0"/>
              <a:t>Declaraciones sobre normas de auditoria SAS-56</a:t>
            </a:r>
          </a:p>
          <a:p>
            <a:pPr marL="457200" indent="-457200" defTabSz="762000"/>
            <a:r>
              <a:rPr lang="es-ES_tradnl" sz="2000" dirty="0" smtClean="0"/>
              <a:t>    (2010)</a:t>
            </a:r>
          </a:p>
          <a:p>
            <a:pPr marL="457200" indent="-457200" defTabSz="762000"/>
            <a:endParaRPr lang="es-ES_tradnl" sz="2000" dirty="0" smtClean="0"/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Osorio Sánchez Israel; (2008), Auditoria, Ecafsa</a:t>
            </a:r>
          </a:p>
          <a:p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_tradnl" sz="2800" dirty="0" smtClean="0"/>
              <a:t>Auditoria</a:t>
            </a:r>
            <a:endParaRPr lang="es-ES_tradnl" altLang="es-MX" sz="2800" dirty="0" smtClean="0"/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              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87624" y="2204864"/>
            <a:ext cx="63367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La auditoria  de Estados Financieros es una rama de la contaduría  que le es privativa al contador público.</a:t>
            </a:r>
          </a:p>
          <a:p>
            <a:pPr algn="just"/>
            <a:r>
              <a:rPr lang="es-MX" dirty="0" smtClean="0"/>
              <a:t>Tiene como finalidad  que el profesional de la contaduría pública Independiente emita su opinión  sobre si, los Estados  financieros de la entidad auditada, son o no razonables.</a:t>
            </a:r>
          </a:p>
          <a:p>
            <a:pPr algn="just"/>
            <a:r>
              <a:rPr lang="es-MX" dirty="0" smtClean="0"/>
              <a:t>Se basara en Técnicas y procedimientos  en que se apoyara el auditor para obtener resultados.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196753"/>
            <a:ext cx="7772400" cy="1080120"/>
          </a:xfrm>
        </p:spPr>
        <p:txBody>
          <a:bodyPr>
            <a:normAutofit/>
          </a:bodyPr>
          <a:lstStyle/>
          <a:p>
            <a:r>
              <a:rPr lang="es-MX" sz="3200" dirty="0" smtClean="0"/>
              <a:t>Abstract</a:t>
            </a:r>
            <a:endParaRPr lang="es-MX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2120231"/>
            <a:ext cx="4688457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The audit of financial statements is a branch of accounting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that is peculiar to the public accountant. Its purpose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is the profesional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independent public accounting issue its opinion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on whether the financial statements of the audited entity 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are reasonable . </a:t>
            </a:r>
            <a:r>
              <a:rPr kumimoji="0" lang="es-MX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It</a:t>
            </a: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was based on techniques and procedures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that the auditor is support for results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.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41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54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5400" b="1" dirty="0">
                <a:latin typeface="Arial" pitchFamily="34" charset="0"/>
                <a:cs typeface="Arial" pitchFamily="34" charset="0"/>
              </a:rPr>
            </a:br>
            <a:r>
              <a:rPr lang="es-MX" b="1" dirty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200" b="1" dirty="0">
                <a:latin typeface="Arial" pitchFamily="34" charset="0"/>
                <a:cs typeface="Arial" pitchFamily="34" charset="0"/>
              </a:rPr>
              <a:t>clave: (keywords)</a:t>
            </a:r>
            <a:r>
              <a:rPr lang="es-MX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100" b="1" dirty="0" smtClean="0">
                <a:latin typeface="Arial" pitchFamily="34" charset="0"/>
                <a:cs typeface="Arial" pitchFamily="34" charset="0"/>
              </a:rPr>
            </a:br>
            <a:r>
              <a:rPr lang="es-MX" b="1" dirty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2700" b="1" dirty="0">
                <a:latin typeface="Arial" pitchFamily="34" charset="0"/>
                <a:cs typeface="Arial" pitchFamily="34" charset="0"/>
              </a:rPr>
            </a:br>
            <a:r>
              <a:rPr lang="es-MX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2700" b="1" dirty="0">
                <a:latin typeface="Arial" pitchFamily="34" charset="0"/>
                <a:cs typeface="Arial" pitchFamily="34" charset="0"/>
              </a:rPr>
            </a:br>
            <a:endParaRPr lang="es-MX" sz="2700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944816" cy="3600400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Palabras Claves </a:t>
            </a: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Mismas palabras en </a:t>
            </a:r>
            <a:r>
              <a:rPr lang="es-E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InglesTécnicas</a:t>
            </a: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s-MX" sz="24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techniques</a:t>
            </a: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Procedimientos </a:t>
            </a:r>
            <a:r>
              <a:rPr lang="es-MX" sz="2400" dirty="0">
                <a:solidFill>
                  <a:schemeClr val="tx1"/>
                </a:solidFill>
                <a:latin typeface="Arial Unicode MS" panose="020B0604020202020204" pitchFamily="34" charset="-128"/>
              </a:rPr>
              <a:t>procedures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800" dirty="0" smtClean="0">
                <a:solidFill>
                  <a:schemeClr val="tx1"/>
                </a:solidFill>
              </a:rPr>
              <a:t>               </a:t>
            </a: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Confirmación  confirmation</a:t>
            </a:r>
          </a:p>
          <a:p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Razonabilidad  </a:t>
            </a:r>
            <a:r>
              <a:rPr lang="es-E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reasonablenes</a:t>
            </a:r>
            <a:endParaRPr lang="es-E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Declaración </a:t>
            </a:r>
            <a:r>
              <a:rPr lang="es-E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statement</a:t>
            </a:r>
            <a:endPara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15529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general: </a:t>
            </a:r>
            <a:r>
              <a:rPr lang="es-ES_tradnl" sz="2800" dirty="0" smtClean="0"/>
              <a:t>Que </a:t>
            </a:r>
            <a:r>
              <a:rPr lang="es-ES_tradnl" sz="2800" dirty="0"/>
              <a:t>el alumno conozca: las normas, técnicas y procedimientos aplicables en general y las diferentes etapas que se llevan a cabo en el proceso de la auditoria</a:t>
            </a:r>
            <a:r>
              <a:rPr lang="es-ES_tradnl" sz="2800" dirty="0" smtClean="0"/>
              <a:t>.</a:t>
            </a:r>
            <a:endParaRPr lang="es-ES_trad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31" y="327895"/>
            <a:ext cx="6589200" cy="1280890"/>
          </a:xfrm>
        </p:spPr>
        <p:txBody>
          <a:bodyPr/>
          <a:lstStyle/>
          <a:p>
            <a:r>
              <a:rPr lang="es-MX" dirty="0" smtClean="0"/>
              <a:t>Concepto...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01305378"/>
              </p:ext>
            </p:extLst>
          </p:nvPr>
        </p:nvGraphicFramePr>
        <p:xfrm>
          <a:off x="334852" y="968342"/>
          <a:ext cx="7285149" cy="5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trella de 5 puntas 4"/>
          <p:cNvSpPr/>
          <p:nvPr/>
        </p:nvSpPr>
        <p:spPr>
          <a:xfrm>
            <a:off x="5679583" y="3786389"/>
            <a:ext cx="3657600" cy="2691685"/>
          </a:xfrm>
          <a:prstGeom prst="star5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Herramientas de trabajo del contador publico.</a:t>
            </a:r>
            <a:endParaRPr lang="es-MX" sz="1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10000" r="788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277" y="1197735"/>
            <a:ext cx="2139188" cy="272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517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83654"/>
          </a:xfrm>
        </p:spPr>
        <p:txBody>
          <a:bodyPr/>
          <a:lstStyle/>
          <a:p>
            <a:r>
              <a:rPr lang="es-MX" dirty="0" smtClean="0"/>
              <a:t>Clasificación.... </a:t>
            </a:r>
            <a:endParaRPr lang="es-MX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46944938"/>
              </p:ext>
            </p:extLst>
          </p:nvPr>
        </p:nvGraphicFramePr>
        <p:xfrm>
          <a:off x="0" y="1409878"/>
          <a:ext cx="6847268" cy="5300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467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47038912"/>
              </p:ext>
            </p:extLst>
          </p:nvPr>
        </p:nvGraphicFramePr>
        <p:xfrm>
          <a:off x="103031" y="540912"/>
          <a:ext cx="6705600" cy="4688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131" y="4958366"/>
            <a:ext cx="3164985" cy="173395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906313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796533"/>
          </a:xfrm>
        </p:spPr>
        <p:txBody>
          <a:bodyPr/>
          <a:lstStyle/>
          <a:p>
            <a:r>
              <a:rPr lang="es-MX" dirty="0" smtClean="0"/>
              <a:t>Estudio General: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20204731"/>
              </p:ext>
            </p:extLst>
          </p:nvPr>
        </p:nvGraphicFramePr>
        <p:xfrm>
          <a:off x="162738" y="1249251"/>
          <a:ext cx="6666963" cy="4063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700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557</Words>
  <Application>Microsoft Office PowerPoint</Application>
  <PresentationFormat>Presentación en pantalla (4:3)</PresentationFormat>
  <Paragraphs>107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 Unicode MS</vt:lpstr>
      <vt:lpstr>Arial</vt:lpstr>
      <vt:lpstr>Calibri</vt:lpstr>
      <vt:lpstr>Century Gothic</vt:lpstr>
      <vt:lpstr>Tema de Office</vt:lpstr>
      <vt:lpstr>Presentación de PowerPoint</vt:lpstr>
      <vt:lpstr>Presentación de PowerPoint</vt:lpstr>
      <vt:lpstr>Abstract</vt:lpstr>
      <vt:lpstr>   Palabras clave: (keywords)     </vt:lpstr>
      <vt:lpstr>Presentación de PowerPoint</vt:lpstr>
      <vt:lpstr>Concepto...</vt:lpstr>
      <vt:lpstr>Clasificación.... </vt:lpstr>
      <vt:lpstr>Presentación de PowerPoint</vt:lpstr>
      <vt:lpstr>Estudio General:</vt:lpstr>
      <vt:lpstr>Análisis.</vt:lpstr>
      <vt:lpstr>Inspección. </vt:lpstr>
      <vt:lpstr>Confirmación. </vt:lpstr>
      <vt:lpstr>Investigación. </vt:lpstr>
      <vt:lpstr>Declaración y certificación.</vt:lpstr>
      <vt:lpstr>Observación. </vt:lpstr>
      <vt:lpstr>Calculo. </vt:lpstr>
      <vt:lpstr>Auditoria importante actividad  dentro de la función  de la contaduría Pública y ahora en otras áreas  en las que se desarrolla la profesión. Por lo que para desarrollar una auditoria se tiene  que apoyar en técnicas y procedimientos en  cada una de las etapas de la auditoria.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AIOHP</cp:lastModifiedBy>
  <cp:revision>79</cp:revision>
  <dcterms:created xsi:type="dcterms:W3CDTF">2012-08-07T16:35:15Z</dcterms:created>
  <dcterms:modified xsi:type="dcterms:W3CDTF">2016-02-09T05:50:48Z</dcterms:modified>
</cp:coreProperties>
</file>