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74" r:id="rId4"/>
    <p:sldId id="257" r:id="rId5"/>
    <p:sldId id="275" r:id="rId6"/>
    <p:sldId id="258" r:id="rId7"/>
    <p:sldId id="276" r:id="rId8"/>
    <p:sldId id="259" r:id="rId9"/>
    <p:sldId id="273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72" r:id="rId2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la sangre se reparte en lugares imprescindibles para tomar una actitud evasiva; 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El organismo se paralice antes de tomar una salida acertada.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33189E9A-0A18-45FB-B3CD-13B27FD2E0BF}">
      <dgm:prSet phldrT="[Texto]"/>
      <dgm:spPr/>
      <dgm:t>
        <a:bodyPr/>
        <a:lstStyle/>
        <a:p>
          <a:r>
            <a:rPr lang="es-MX" dirty="0" smtClean="0"/>
            <a:t>Se asocia a:</a:t>
          </a:r>
          <a:endParaRPr lang="es-MX" dirty="0"/>
        </a:p>
      </dgm:t>
    </dgm:pt>
    <dgm:pt modelId="{1E4D4F52-BF28-4A60-AE43-82056D31AE59}" type="parTrans" cxnId="{D43C5557-067C-4558-96BD-295DAFE11FCF}">
      <dgm:prSet/>
      <dgm:spPr/>
      <dgm:t>
        <a:bodyPr/>
        <a:lstStyle/>
        <a:p>
          <a:endParaRPr lang="es-MX"/>
        </a:p>
      </dgm:t>
    </dgm:pt>
    <dgm:pt modelId="{458A1234-3B86-48D9-A80D-B889514AAE4C}" type="sibTrans" cxnId="{D43C5557-067C-4558-96BD-295DAFE11FCF}">
      <dgm:prSet/>
      <dgm:spPr/>
      <dgm:t>
        <a:bodyPr/>
        <a:lstStyle/>
        <a:p>
          <a:endParaRPr lang="es-MX"/>
        </a:p>
      </dgm:t>
    </dgm:pt>
    <dgm:pt modelId="{B3968219-887A-4BCA-B37F-A55739EAF04D}">
      <dgm:prSet phldrT="[Texto]"/>
      <dgm:spPr/>
      <dgm:t>
        <a:bodyPr/>
        <a:lstStyle/>
        <a:p>
          <a:r>
            <a:rPr lang="es-MX" dirty="0" smtClean="0"/>
            <a:t>nerviosismo, ansiedad, preocupación, inquietud</a:t>
          </a:r>
          <a:endParaRPr lang="es-MX" dirty="0"/>
        </a:p>
      </dgm:t>
    </dgm:pt>
    <dgm:pt modelId="{12B40761-0E10-46BF-A454-976691E8408F}" type="parTrans" cxnId="{B7692334-82D4-414B-9589-7D522914CB6C}">
      <dgm:prSet/>
      <dgm:spPr/>
      <dgm:t>
        <a:bodyPr/>
        <a:lstStyle/>
        <a:p>
          <a:endParaRPr lang="es-MX"/>
        </a:p>
      </dgm:t>
    </dgm:pt>
    <dgm:pt modelId="{DFDE61C9-DE78-45ED-847F-B1FFE2D9C1D7}" type="sibTrans" cxnId="{B7692334-82D4-414B-9589-7D522914CB6C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fobia y pánico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MIEDO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37D6064D-D68A-4E23-AD9C-83B355612936}" type="pres">
      <dgm:prSet presAssocID="{C8823D94-E625-4279-A038-2B98409F2632}" presName="sibSpaceThree" presStyleCnt="0"/>
      <dgm:spPr/>
    </dgm:pt>
    <dgm:pt modelId="{0001C28C-A405-4C02-9B81-F6B75800240D}" type="pres">
      <dgm:prSet presAssocID="{33189E9A-0A18-45FB-B3CD-13B27FD2E0BF}" presName="vertThree" presStyleCnt="0"/>
      <dgm:spPr/>
    </dgm:pt>
    <dgm:pt modelId="{CFF0A995-A747-4A5F-BF24-5E9671C8BE44}" type="pres">
      <dgm:prSet presAssocID="{33189E9A-0A18-45FB-B3CD-13B27FD2E0BF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E58E7C5-B106-402A-A950-781CA2F44897}" type="pres">
      <dgm:prSet presAssocID="{33189E9A-0A18-45FB-B3CD-13B27FD2E0BF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E9BEAEA6-39BF-4371-9D69-0F36F4852E41}" type="pres">
      <dgm:prSet presAssocID="{B3968219-887A-4BCA-B37F-A55739EAF04D}" presName="vertTwo" presStyleCnt="0"/>
      <dgm:spPr/>
    </dgm:pt>
    <dgm:pt modelId="{13EFBBA6-76B9-43FF-BC71-66ACD0A93B2D}" type="pres">
      <dgm:prSet presAssocID="{B3968219-887A-4BCA-B37F-A55739EAF0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92D7242-EF72-4DE9-9845-7A41D42645DA}" type="pres">
      <dgm:prSet presAssocID="{B3968219-887A-4BCA-B37F-A55739EAF04D}" presName="parTransTwo" presStyleCnt="0"/>
      <dgm:spPr/>
    </dgm:pt>
    <dgm:pt modelId="{F209926B-1F12-4283-948D-66282A19A9EB}" type="pres">
      <dgm:prSet presAssocID="{B3968219-887A-4BCA-B37F-A55739EAF04D}" presName="horzTwo" presStyleCnt="0"/>
      <dgm:spPr/>
    </dgm:pt>
    <dgm:pt modelId="{AF8C9AB7-BDD6-4243-B225-899ED490B88C}" type="pres">
      <dgm:prSet presAssocID="{296F2EE0-073F-481D-ACEB-9ECDD0BCFAE4}" presName="vertThree" presStyleCnt="0"/>
      <dgm:spPr/>
    </dgm:pt>
    <dgm:pt modelId="{5ADE8B34-13A5-45D8-A57A-6B53023BF1C6}" type="pres">
      <dgm:prSet presAssocID="{296F2EE0-073F-481D-ACEB-9ECDD0BCFAE4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592B87-52A1-412C-B32C-149627C4E228}" type="pres">
      <dgm:prSet presAssocID="{296F2EE0-073F-481D-ACEB-9ECDD0BCFAE4}" presName="horzThree" presStyleCnt="0"/>
      <dgm:spPr/>
    </dgm:pt>
  </dgm:ptLst>
  <dgm:cxnLst>
    <dgm:cxn modelId="{DCD2E78F-36BE-4110-AEAA-BC024DE25925}" type="presOf" srcId="{B3968219-887A-4BCA-B37F-A55739EAF04D}" destId="{13EFBBA6-76B9-43FF-BC71-66ACD0A93B2D}" srcOrd="0" destOrd="0" presId="urn:microsoft.com/office/officeart/2005/8/layout/hierarchy4"/>
    <dgm:cxn modelId="{D43C5557-067C-4558-96BD-295DAFE11FCF}" srcId="{6F178FDC-2265-433E-B6C5-FE468BB4C9B1}" destId="{33189E9A-0A18-45FB-B3CD-13B27FD2E0BF}" srcOrd="1" destOrd="0" parTransId="{1E4D4F52-BF28-4A60-AE43-82056D31AE59}" sibTransId="{458A1234-3B86-48D9-A80D-B889514AAE4C}"/>
    <dgm:cxn modelId="{B7692334-82D4-414B-9589-7D522914CB6C}" srcId="{F15157F0-A777-4C8B-A70E-AEDB0E9CA3EA}" destId="{B3968219-887A-4BCA-B37F-A55739EAF04D}" srcOrd="1" destOrd="0" parTransId="{12B40761-0E10-46BF-A454-976691E8408F}" sibTransId="{DFDE61C9-DE78-45ED-847F-B1FFE2D9C1D7}"/>
    <dgm:cxn modelId="{293EDFEE-161E-4037-A055-8D0BE4DA8BFD}" type="presOf" srcId="{6F178FDC-2265-433E-B6C5-FE468BB4C9B1}" destId="{CC64ED56-FFF5-4A4B-8705-9C890AA419C3}" srcOrd="0" destOrd="0" presId="urn:microsoft.com/office/officeart/2005/8/layout/hierarchy4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3343BD3E-FD4B-4780-965C-5A7E205927A1}" type="presOf" srcId="{F8105377-E9A7-4627-AB50-2845827A6F31}" destId="{D5617FA3-6095-4AFE-8305-5076431ADEC1}" srcOrd="0" destOrd="0" presId="urn:microsoft.com/office/officeart/2005/8/layout/hierarchy4"/>
    <dgm:cxn modelId="{E2FE95A1-BC00-411D-9468-0308DF9E5A78}" type="presOf" srcId="{4422A253-D850-41A7-8890-B57ECBB39941}" destId="{8FC36DA0-76E1-45F9-9845-1CB189B8424C}" srcOrd="0" destOrd="0" presId="urn:microsoft.com/office/officeart/2005/8/layout/hierarchy4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B3968219-887A-4BCA-B37F-A55739EAF04D}" destId="{296F2EE0-073F-481D-ACEB-9ECDD0BCFAE4}" srcOrd="0" destOrd="0" parTransId="{08414AA8-7062-416D-809B-B7E1820AA11A}" sibTransId="{D83FD074-561C-4739-B12D-4885CCDF4D8C}"/>
    <dgm:cxn modelId="{AC00602C-BEA0-4812-BEFE-AB4BD63F1CF0}" type="presOf" srcId="{F15157F0-A777-4C8B-A70E-AEDB0E9CA3EA}" destId="{0D28FEBE-6219-4492-AECB-31B569BD4A4B}" srcOrd="0" destOrd="0" presId="urn:microsoft.com/office/officeart/2005/8/layout/hierarchy4"/>
    <dgm:cxn modelId="{EF3F1C41-7DED-418E-B72C-18C733B2393C}" type="presOf" srcId="{296F2EE0-073F-481D-ACEB-9ECDD0BCFAE4}" destId="{5ADE8B34-13A5-45D8-A57A-6B53023BF1C6}" srcOrd="0" destOrd="0" presId="urn:microsoft.com/office/officeart/2005/8/layout/hierarchy4"/>
    <dgm:cxn modelId="{7198D8FD-B2A5-4702-9749-3976A6651F91}" type="presOf" srcId="{33189E9A-0A18-45FB-B3CD-13B27FD2E0BF}" destId="{CFF0A995-A747-4A5F-BF24-5E9671C8BE44}" srcOrd="0" destOrd="0" presId="urn:microsoft.com/office/officeart/2005/8/layout/hierarchy4"/>
    <dgm:cxn modelId="{7466B584-38D4-412E-94B7-AEA6736CD153}" type="presParOf" srcId="{8FC36DA0-76E1-45F9-9845-1CB189B8424C}" destId="{545992E4-A86E-4BF7-994E-8B995FCEB2CB}" srcOrd="0" destOrd="0" presId="urn:microsoft.com/office/officeart/2005/8/layout/hierarchy4"/>
    <dgm:cxn modelId="{C32A70A5-4461-4F18-92F4-2E5846430D2E}" type="presParOf" srcId="{545992E4-A86E-4BF7-994E-8B995FCEB2CB}" destId="{0D28FEBE-6219-4492-AECB-31B569BD4A4B}" srcOrd="0" destOrd="0" presId="urn:microsoft.com/office/officeart/2005/8/layout/hierarchy4"/>
    <dgm:cxn modelId="{06868E8C-D709-45A0-8BA2-E9FFDEEE06F8}" type="presParOf" srcId="{545992E4-A86E-4BF7-994E-8B995FCEB2CB}" destId="{2321065D-FF66-4E81-9167-BE5F876E7144}" srcOrd="1" destOrd="0" presId="urn:microsoft.com/office/officeart/2005/8/layout/hierarchy4"/>
    <dgm:cxn modelId="{DA832E8B-CEE6-4787-96D7-E6ADB463652D}" type="presParOf" srcId="{545992E4-A86E-4BF7-994E-8B995FCEB2CB}" destId="{E89E133D-C8D3-4F63-A5F4-BC0B749361F2}" srcOrd="2" destOrd="0" presId="urn:microsoft.com/office/officeart/2005/8/layout/hierarchy4"/>
    <dgm:cxn modelId="{3F9108F8-9421-431A-A9FD-816700EB30FB}" type="presParOf" srcId="{E89E133D-C8D3-4F63-A5F4-BC0B749361F2}" destId="{B0E0F487-A42F-438B-A920-0D80042ECBD6}" srcOrd="0" destOrd="0" presId="urn:microsoft.com/office/officeart/2005/8/layout/hierarchy4"/>
    <dgm:cxn modelId="{A0663341-B67A-4337-ABCB-7BC35DE705C2}" type="presParOf" srcId="{B0E0F487-A42F-438B-A920-0D80042ECBD6}" destId="{CC64ED56-FFF5-4A4B-8705-9C890AA419C3}" srcOrd="0" destOrd="0" presId="urn:microsoft.com/office/officeart/2005/8/layout/hierarchy4"/>
    <dgm:cxn modelId="{BD0F4166-0FA0-4A75-966F-B17FFB48389B}" type="presParOf" srcId="{B0E0F487-A42F-438B-A920-0D80042ECBD6}" destId="{9CB0B10B-E030-416F-9E6D-9C64AC91368A}" srcOrd="1" destOrd="0" presId="urn:microsoft.com/office/officeart/2005/8/layout/hierarchy4"/>
    <dgm:cxn modelId="{8D60E179-7CB5-4910-8423-B0BDFCEAEE21}" type="presParOf" srcId="{B0E0F487-A42F-438B-A920-0D80042ECBD6}" destId="{04D07B8A-280B-414B-8841-862F4EE9D578}" srcOrd="2" destOrd="0" presId="urn:microsoft.com/office/officeart/2005/8/layout/hierarchy4"/>
    <dgm:cxn modelId="{D1FF615A-27A9-43AF-81E0-E5DB17E73D83}" type="presParOf" srcId="{04D07B8A-280B-414B-8841-862F4EE9D578}" destId="{E985419D-CE51-49D2-AD67-BD6A4B5F95F1}" srcOrd="0" destOrd="0" presId="urn:microsoft.com/office/officeart/2005/8/layout/hierarchy4"/>
    <dgm:cxn modelId="{B63F083B-76E7-4B1D-BFC8-CF47F92118EC}" type="presParOf" srcId="{E985419D-CE51-49D2-AD67-BD6A4B5F95F1}" destId="{D5617FA3-6095-4AFE-8305-5076431ADEC1}" srcOrd="0" destOrd="0" presId="urn:microsoft.com/office/officeart/2005/8/layout/hierarchy4"/>
    <dgm:cxn modelId="{D540914D-3DCA-4245-8F0B-28A8981612BA}" type="presParOf" srcId="{E985419D-CE51-49D2-AD67-BD6A4B5F95F1}" destId="{276C5A95-EF86-466B-A2B4-7AD6AFE10D24}" srcOrd="1" destOrd="0" presId="urn:microsoft.com/office/officeart/2005/8/layout/hierarchy4"/>
    <dgm:cxn modelId="{4B4A90BA-37A9-4985-B1BC-0FADBAE71CE4}" type="presParOf" srcId="{04D07B8A-280B-414B-8841-862F4EE9D578}" destId="{37D6064D-D68A-4E23-AD9C-83B355612936}" srcOrd="1" destOrd="0" presId="urn:microsoft.com/office/officeart/2005/8/layout/hierarchy4"/>
    <dgm:cxn modelId="{9CAADA7A-022C-4047-81D3-0AF0EA7905DE}" type="presParOf" srcId="{04D07B8A-280B-414B-8841-862F4EE9D578}" destId="{0001C28C-A405-4C02-9B81-F6B75800240D}" srcOrd="2" destOrd="0" presId="urn:microsoft.com/office/officeart/2005/8/layout/hierarchy4"/>
    <dgm:cxn modelId="{971E8079-A022-40A7-867A-778376DA78F7}" type="presParOf" srcId="{0001C28C-A405-4C02-9B81-F6B75800240D}" destId="{CFF0A995-A747-4A5F-BF24-5E9671C8BE44}" srcOrd="0" destOrd="0" presId="urn:microsoft.com/office/officeart/2005/8/layout/hierarchy4"/>
    <dgm:cxn modelId="{185C3FA2-A1DE-412D-ABA4-A9D8E22BFBF7}" type="presParOf" srcId="{0001C28C-A405-4C02-9B81-F6B75800240D}" destId="{AE58E7C5-B106-402A-A950-781CA2F44897}" srcOrd="1" destOrd="0" presId="urn:microsoft.com/office/officeart/2005/8/layout/hierarchy4"/>
    <dgm:cxn modelId="{0B129AE8-D201-4347-B965-1B0EA21CFD52}" type="presParOf" srcId="{E89E133D-C8D3-4F63-A5F4-BC0B749361F2}" destId="{5408C56E-4220-4410-80EF-A1357C0BAE25}" srcOrd="1" destOrd="0" presId="urn:microsoft.com/office/officeart/2005/8/layout/hierarchy4"/>
    <dgm:cxn modelId="{D8909080-CAB8-49A7-83D1-24EE843875E1}" type="presParOf" srcId="{E89E133D-C8D3-4F63-A5F4-BC0B749361F2}" destId="{E9BEAEA6-39BF-4371-9D69-0F36F4852E41}" srcOrd="2" destOrd="0" presId="urn:microsoft.com/office/officeart/2005/8/layout/hierarchy4"/>
    <dgm:cxn modelId="{170E5A04-0ED9-4371-B8E9-1F3F5DD1F6AD}" type="presParOf" srcId="{E9BEAEA6-39BF-4371-9D69-0F36F4852E41}" destId="{13EFBBA6-76B9-43FF-BC71-66ACD0A93B2D}" srcOrd="0" destOrd="0" presId="urn:microsoft.com/office/officeart/2005/8/layout/hierarchy4"/>
    <dgm:cxn modelId="{1CFAC940-3073-4F70-BEB6-5CBBE00ACD49}" type="presParOf" srcId="{E9BEAEA6-39BF-4371-9D69-0F36F4852E41}" destId="{F92D7242-EF72-4DE9-9845-7A41D42645DA}" srcOrd="1" destOrd="0" presId="urn:microsoft.com/office/officeart/2005/8/layout/hierarchy4"/>
    <dgm:cxn modelId="{0AF44FA4-33BF-4DA9-9735-672917393EA6}" type="presParOf" srcId="{E9BEAEA6-39BF-4371-9D69-0F36F4852E41}" destId="{F209926B-1F12-4283-948D-66282A19A9EB}" srcOrd="2" destOrd="0" presId="urn:microsoft.com/office/officeart/2005/8/layout/hierarchy4"/>
    <dgm:cxn modelId="{FA88B88B-A437-472C-9A00-128BC35FBF04}" type="presParOf" srcId="{F209926B-1F12-4283-948D-66282A19A9EB}" destId="{AF8C9AB7-BDD6-4243-B225-899ED490B88C}" srcOrd="0" destOrd="0" presId="urn:microsoft.com/office/officeart/2005/8/layout/hierarchy4"/>
    <dgm:cxn modelId="{02FBCE73-E6C6-49B9-904F-3EADA04EFB58}" type="presParOf" srcId="{AF8C9AB7-BDD6-4243-B225-899ED490B88C}" destId="{5ADE8B34-13A5-45D8-A57A-6B53023BF1C6}" srcOrd="0" destOrd="0" presId="urn:microsoft.com/office/officeart/2005/8/layout/hierarchy4"/>
    <dgm:cxn modelId="{25AEB336-91C6-4B09-A053-1BA047F04F40}" type="presParOf" srcId="{AF8C9AB7-BDD6-4243-B225-899ED490B88C}" destId="{B5592B87-52A1-412C-B32C-149627C4E22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cuerpo reacciona enviando sangre hacia las manos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empleo de armas o golpear de manera contundente.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33189E9A-0A18-45FB-B3CD-13B27FD2E0BF}">
      <dgm:prSet phldrT="[Texto]"/>
      <dgm:spPr/>
      <dgm:t>
        <a:bodyPr/>
        <a:lstStyle/>
        <a:p>
          <a:r>
            <a:rPr lang="es-MX" dirty="0" smtClean="0"/>
            <a:t>Se acelera frecuencia cardiaca, y se elevan hormonas (adrenalina) </a:t>
          </a:r>
          <a:endParaRPr lang="es-MX" dirty="0"/>
        </a:p>
      </dgm:t>
    </dgm:pt>
    <dgm:pt modelId="{1E4D4F52-BF28-4A60-AE43-82056D31AE59}" type="parTrans" cxnId="{D43C5557-067C-4558-96BD-295DAFE11FCF}">
      <dgm:prSet/>
      <dgm:spPr/>
      <dgm:t>
        <a:bodyPr/>
        <a:lstStyle/>
        <a:p>
          <a:endParaRPr lang="es-MX"/>
        </a:p>
      </dgm:t>
    </dgm:pt>
    <dgm:pt modelId="{458A1234-3B86-48D9-A80D-B889514AAE4C}" type="sibTrans" cxnId="{D43C5557-067C-4558-96BD-295DAFE11FCF}">
      <dgm:prSet/>
      <dgm:spPr/>
      <dgm:t>
        <a:bodyPr/>
        <a:lstStyle/>
        <a:p>
          <a:endParaRPr lang="es-MX"/>
        </a:p>
      </dgm:t>
    </dgm:pt>
    <dgm:pt modelId="{B3968219-887A-4BCA-B37F-A55739EAF04D}">
      <dgm:prSet phldrT="[Texto]"/>
      <dgm:spPr/>
      <dgm:t>
        <a:bodyPr/>
        <a:lstStyle/>
        <a:p>
          <a:r>
            <a:rPr lang="es-MX" dirty="0" smtClean="0"/>
            <a:t>hostilidad ,furia,  indignación</a:t>
          </a:r>
          <a:endParaRPr lang="es-MX" dirty="0"/>
        </a:p>
      </dgm:t>
    </dgm:pt>
    <dgm:pt modelId="{12B40761-0E10-46BF-A454-976691E8408F}" type="parTrans" cxnId="{B7692334-82D4-414B-9589-7D522914CB6C}">
      <dgm:prSet/>
      <dgm:spPr/>
      <dgm:t>
        <a:bodyPr/>
        <a:lstStyle/>
        <a:p>
          <a:endParaRPr lang="es-MX"/>
        </a:p>
      </dgm:t>
    </dgm:pt>
    <dgm:pt modelId="{DFDE61C9-DE78-45ED-847F-B1FFE2D9C1D7}" type="sibTrans" cxnId="{B7692334-82D4-414B-9589-7D522914CB6C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 odio patológico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IRA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37D6064D-D68A-4E23-AD9C-83B355612936}" type="pres">
      <dgm:prSet presAssocID="{C8823D94-E625-4279-A038-2B98409F2632}" presName="sibSpaceThree" presStyleCnt="0"/>
      <dgm:spPr/>
    </dgm:pt>
    <dgm:pt modelId="{0001C28C-A405-4C02-9B81-F6B75800240D}" type="pres">
      <dgm:prSet presAssocID="{33189E9A-0A18-45FB-B3CD-13B27FD2E0BF}" presName="vertThree" presStyleCnt="0"/>
      <dgm:spPr/>
    </dgm:pt>
    <dgm:pt modelId="{CFF0A995-A747-4A5F-BF24-5E9671C8BE44}" type="pres">
      <dgm:prSet presAssocID="{33189E9A-0A18-45FB-B3CD-13B27FD2E0BF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E58E7C5-B106-402A-A950-781CA2F44897}" type="pres">
      <dgm:prSet presAssocID="{33189E9A-0A18-45FB-B3CD-13B27FD2E0BF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E9BEAEA6-39BF-4371-9D69-0F36F4852E41}" type="pres">
      <dgm:prSet presAssocID="{B3968219-887A-4BCA-B37F-A55739EAF04D}" presName="vertTwo" presStyleCnt="0"/>
      <dgm:spPr/>
    </dgm:pt>
    <dgm:pt modelId="{13EFBBA6-76B9-43FF-BC71-66ACD0A93B2D}" type="pres">
      <dgm:prSet presAssocID="{B3968219-887A-4BCA-B37F-A55739EAF0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92D7242-EF72-4DE9-9845-7A41D42645DA}" type="pres">
      <dgm:prSet presAssocID="{B3968219-887A-4BCA-B37F-A55739EAF04D}" presName="parTransTwo" presStyleCnt="0"/>
      <dgm:spPr/>
    </dgm:pt>
    <dgm:pt modelId="{F209926B-1F12-4283-948D-66282A19A9EB}" type="pres">
      <dgm:prSet presAssocID="{B3968219-887A-4BCA-B37F-A55739EAF04D}" presName="horzTwo" presStyleCnt="0"/>
      <dgm:spPr/>
    </dgm:pt>
    <dgm:pt modelId="{AF8C9AB7-BDD6-4243-B225-899ED490B88C}" type="pres">
      <dgm:prSet presAssocID="{296F2EE0-073F-481D-ACEB-9ECDD0BCFAE4}" presName="vertThree" presStyleCnt="0"/>
      <dgm:spPr/>
    </dgm:pt>
    <dgm:pt modelId="{5ADE8B34-13A5-45D8-A57A-6B53023BF1C6}" type="pres">
      <dgm:prSet presAssocID="{296F2EE0-073F-481D-ACEB-9ECDD0BCFAE4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592B87-52A1-412C-B32C-149627C4E228}" type="pres">
      <dgm:prSet presAssocID="{296F2EE0-073F-481D-ACEB-9ECDD0BCFAE4}" presName="horzThree" presStyleCnt="0"/>
      <dgm:spPr/>
    </dgm:pt>
  </dgm:ptLst>
  <dgm:cxnLst>
    <dgm:cxn modelId="{D43C5557-067C-4558-96BD-295DAFE11FCF}" srcId="{6F178FDC-2265-433E-B6C5-FE468BB4C9B1}" destId="{33189E9A-0A18-45FB-B3CD-13B27FD2E0BF}" srcOrd="1" destOrd="0" parTransId="{1E4D4F52-BF28-4A60-AE43-82056D31AE59}" sibTransId="{458A1234-3B86-48D9-A80D-B889514AAE4C}"/>
    <dgm:cxn modelId="{BE694CBB-FDD4-4BE2-97E4-3D5CD545167B}" type="presOf" srcId="{F8105377-E9A7-4627-AB50-2845827A6F31}" destId="{D5617FA3-6095-4AFE-8305-5076431ADEC1}" srcOrd="0" destOrd="0" presId="urn:microsoft.com/office/officeart/2005/8/layout/hierarchy4"/>
    <dgm:cxn modelId="{B7692334-82D4-414B-9589-7D522914CB6C}" srcId="{F15157F0-A777-4C8B-A70E-AEDB0E9CA3EA}" destId="{B3968219-887A-4BCA-B37F-A55739EAF04D}" srcOrd="1" destOrd="0" parTransId="{12B40761-0E10-46BF-A454-976691E8408F}" sibTransId="{DFDE61C9-DE78-45ED-847F-B1FFE2D9C1D7}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FCD32C75-ADD3-4B3F-99E8-AA73798496D6}" type="presOf" srcId="{6F178FDC-2265-433E-B6C5-FE468BB4C9B1}" destId="{CC64ED56-FFF5-4A4B-8705-9C890AA419C3}" srcOrd="0" destOrd="0" presId="urn:microsoft.com/office/officeart/2005/8/layout/hierarchy4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47197D8B-6999-4D5D-B1BC-A565CF2FDB73}" srcId="{B3968219-887A-4BCA-B37F-A55739EAF04D}" destId="{296F2EE0-073F-481D-ACEB-9ECDD0BCFAE4}" srcOrd="0" destOrd="0" parTransId="{08414AA8-7062-416D-809B-B7E1820AA11A}" sibTransId="{D83FD074-561C-4739-B12D-4885CCDF4D8C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5F4030EE-1769-405F-AF22-7F41EADEC651}" type="presOf" srcId="{B3968219-887A-4BCA-B37F-A55739EAF04D}" destId="{13EFBBA6-76B9-43FF-BC71-66ACD0A93B2D}" srcOrd="0" destOrd="0" presId="urn:microsoft.com/office/officeart/2005/8/layout/hierarchy4"/>
    <dgm:cxn modelId="{38A2A0E8-573D-4827-B9B3-CDCB9F3FBFC7}" type="presOf" srcId="{33189E9A-0A18-45FB-B3CD-13B27FD2E0BF}" destId="{CFF0A995-A747-4A5F-BF24-5E9671C8BE44}" srcOrd="0" destOrd="0" presId="urn:microsoft.com/office/officeart/2005/8/layout/hierarchy4"/>
    <dgm:cxn modelId="{E6C78DEC-B583-4699-ABAB-8F092446C98B}" type="presOf" srcId="{4422A253-D850-41A7-8890-B57ECBB39941}" destId="{8FC36DA0-76E1-45F9-9845-1CB189B8424C}" srcOrd="0" destOrd="0" presId="urn:microsoft.com/office/officeart/2005/8/layout/hierarchy4"/>
    <dgm:cxn modelId="{6BEB666E-4459-458B-AFE3-17C9A1F2D668}" type="presOf" srcId="{F15157F0-A777-4C8B-A70E-AEDB0E9CA3EA}" destId="{0D28FEBE-6219-4492-AECB-31B569BD4A4B}" srcOrd="0" destOrd="0" presId="urn:microsoft.com/office/officeart/2005/8/layout/hierarchy4"/>
    <dgm:cxn modelId="{2A0CD946-006D-49E3-9C62-C4334945F9EA}" type="presOf" srcId="{296F2EE0-073F-481D-ACEB-9ECDD0BCFAE4}" destId="{5ADE8B34-13A5-45D8-A57A-6B53023BF1C6}" srcOrd="0" destOrd="0" presId="urn:microsoft.com/office/officeart/2005/8/layout/hierarchy4"/>
    <dgm:cxn modelId="{2768C8AD-740A-4002-AD92-5C4EED7A0790}" type="presParOf" srcId="{8FC36DA0-76E1-45F9-9845-1CB189B8424C}" destId="{545992E4-A86E-4BF7-994E-8B995FCEB2CB}" srcOrd="0" destOrd="0" presId="urn:microsoft.com/office/officeart/2005/8/layout/hierarchy4"/>
    <dgm:cxn modelId="{7A728C9E-0452-48EA-A321-014842D94C24}" type="presParOf" srcId="{545992E4-A86E-4BF7-994E-8B995FCEB2CB}" destId="{0D28FEBE-6219-4492-AECB-31B569BD4A4B}" srcOrd="0" destOrd="0" presId="urn:microsoft.com/office/officeart/2005/8/layout/hierarchy4"/>
    <dgm:cxn modelId="{802BC147-1127-45EC-A3A5-7F666F9C09B7}" type="presParOf" srcId="{545992E4-A86E-4BF7-994E-8B995FCEB2CB}" destId="{2321065D-FF66-4E81-9167-BE5F876E7144}" srcOrd="1" destOrd="0" presId="urn:microsoft.com/office/officeart/2005/8/layout/hierarchy4"/>
    <dgm:cxn modelId="{84B7AE94-DB33-491D-B85D-57AFBD027243}" type="presParOf" srcId="{545992E4-A86E-4BF7-994E-8B995FCEB2CB}" destId="{E89E133D-C8D3-4F63-A5F4-BC0B749361F2}" srcOrd="2" destOrd="0" presId="urn:microsoft.com/office/officeart/2005/8/layout/hierarchy4"/>
    <dgm:cxn modelId="{617B1E2E-58FE-4916-AF86-26DCCF80AD37}" type="presParOf" srcId="{E89E133D-C8D3-4F63-A5F4-BC0B749361F2}" destId="{B0E0F487-A42F-438B-A920-0D80042ECBD6}" srcOrd="0" destOrd="0" presId="urn:microsoft.com/office/officeart/2005/8/layout/hierarchy4"/>
    <dgm:cxn modelId="{8A37B755-8718-4337-AC5C-DF6E5D79B07A}" type="presParOf" srcId="{B0E0F487-A42F-438B-A920-0D80042ECBD6}" destId="{CC64ED56-FFF5-4A4B-8705-9C890AA419C3}" srcOrd="0" destOrd="0" presId="urn:microsoft.com/office/officeart/2005/8/layout/hierarchy4"/>
    <dgm:cxn modelId="{4FF8CD48-6870-48F0-A761-49D38764AC04}" type="presParOf" srcId="{B0E0F487-A42F-438B-A920-0D80042ECBD6}" destId="{9CB0B10B-E030-416F-9E6D-9C64AC91368A}" srcOrd="1" destOrd="0" presId="urn:microsoft.com/office/officeart/2005/8/layout/hierarchy4"/>
    <dgm:cxn modelId="{144D213F-EE31-45D8-8225-94C4FD932B6B}" type="presParOf" srcId="{B0E0F487-A42F-438B-A920-0D80042ECBD6}" destId="{04D07B8A-280B-414B-8841-862F4EE9D578}" srcOrd="2" destOrd="0" presId="urn:microsoft.com/office/officeart/2005/8/layout/hierarchy4"/>
    <dgm:cxn modelId="{506763BF-DDCD-4451-9A32-BD97E8396AC7}" type="presParOf" srcId="{04D07B8A-280B-414B-8841-862F4EE9D578}" destId="{E985419D-CE51-49D2-AD67-BD6A4B5F95F1}" srcOrd="0" destOrd="0" presId="urn:microsoft.com/office/officeart/2005/8/layout/hierarchy4"/>
    <dgm:cxn modelId="{E21BAF04-3C82-432D-BDD0-B9AB874BD4F2}" type="presParOf" srcId="{E985419D-CE51-49D2-AD67-BD6A4B5F95F1}" destId="{D5617FA3-6095-4AFE-8305-5076431ADEC1}" srcOrd="0" destOrd="0" presId="urn:microsoft.com/office/officeart/2005/8/layout/hierarchy4"/>
    <dgm:cxn modelId="{5932FD49-56A4-48CF-98C3-A88E9E5452DC}" type="presParOf" srcId="{E985419D-CE51-49D2-AD67-BD6A4B5F95F1}" destId="{276C5A95-EF86-466B-A2B4-7AD6AFE10D24}" srcOrd="1" destOrd="0" presId="urn:microsoft.com/office/officeart/2005/8/layout/hierarchy4"/>
    <dgm:cxn modelId="{D500E967-41C8-45A0-A664-BC094E3EEF70}" type="presParOf" srcId="{04D07B8A-280B-414B-8841-862F4EE9D578}" destId="{37D6064D-D68A-4E23-AD9C-83B355612936}" srcOrd="1" destOrd="0" presId="urn:microsoft.com/office/officeart/2005/8/layout/hierarchy4"/>
    <dgm:cxn modelId="{ED3F1DAF-516B-4E51-8A1D-65B061AB42F5}" type="presParOf" srcId="{04D07B8A-280B-414B-8841-862F4EE9D578}" destId="{0001C28C-A405-4C02-9B81-F6B75800240D}" srcOrd="2" destOrd="0" presId="urn:microsoft.com/office/officeart/2005/8/layout/hierarchy4"/>
    <dgm:cxn modelId="{14DBAD1C-E591-49A9-94AE-DCBEC9360EAD}" type="presParOf" srcId="{0001C28C-A405-4C02-9B81-F6B75800240D}" destId="{CFF0A995-A747-4A5F-BF24-5E9671C8BE44}" srcOrd="0" destOrd="0" presId="urn:microsoft.com/office/officeart/2005/8/layout/hierarchy4"/>
    <dgm:cxn modelId="{31BE63D0-1E08-4966-81CD-5BA4340D258C}" type="presParOf" srcId="{0001C28C-A405-4C02-9B81-F6B75800240D}" destId="{AE58E7C5-B106-402A-A950-781CA2F44897}" srcOrd="1" destOrd="0" presId="urn:microsoft.com/office/officeart/2005/8/layout/hierarchy4"/>
    <dgm:cxn modelId="{268EA66D-CC82-4302-BB33-2BBBF33E8AD1}" type="presParOf" srcId="{E89E133D-C8D3-4F63-A5F4-BC0B749361F2}" destId="{5408C56E-4220-4410-80EF-A1357C0BAE25}" srcOrd="1" destOrd="0" presId="urn:microsoft.com/office/officeart/2005/8/layout/hierarchy4"/>
    <dgm:cxn modelId="{34DD347D-F60B-4734-BAAC-86D83F9335A6}" type="presParOf" srcId="{E89E133D-C8D3-4F63-A5F4-BC0B749361F2}" destId="{E9BEAEA6-39BF-4371-9D69-0F36F4852E41}" srcOrd="2" destOrd="0" presId="urn:microsoft.com/office/officeart/2005/8/layout/hierarchy4"/>
    <dgm:cxn modelId="{8328DA83-EC59-45A4-A17B-31E24307E738}" type="presParOf" srcId="{E9BEAEA6-39BF-4371-9D69-0F36F4852E41}" destId="{13EFBBA6-76B9-43FF-BC71-66ACD0A93B2D}" srcOrd="0" destOrd="0" presId="urn:microsoft.com/office/officeart/2005/8/layout/hierarchy4"/>
    <dgm:cxn modelId="{38FBED5A-90AA-4EDD-ACCB-A8BD587FE188}" type="presParOf" srcId="{E9BEAEA6-39BF-4371-9D69-0F36F4852E41}" destId="{F92D7242-EF72-4DE9-9845-7A41D42645DA}" srcOrd="1" destOrd="0" presId="urn:microsoft.com/office/officeart/2005/8/layout/hierarchy4"/>
    <dgm:cxn modelId="{2A7FB2FB-94CF-4413-9A4A-E5F82F7A5FF2}" type="presParOf" srcId="{E9BEAEA6-39BF-4371-9D69-0F36F4852E41}" destId="{F209926B-1F12-4283-948D-66282A19A9EB}" srcOrd="2" destOrd="0" presId="urn:microsoft.com/office/officeart/2005/8/layout/hierarchy4"/>
    <dgm:cxn modelId="{26F99EB6-DB67-485C-94BA-372751EF30DC}" type="presParOf" srcId="{F209926B-1F12-4283-948D-66282A19A9EB}" destId="{AF8C9AB7-BDD6-4243-B225-899ED490B88C}" srcOrd="0" destOrd="0" presId="urn:microsoft.com/office/officeart/2005/8/layout/hierarchy4"/>
    <dgm:cxn modelId="{89B0E126-5DDF-4C6C-8806-61C4018C0F57}" type="presParOf" srcId="{AF8C9AB7-BDD6-4243-B225-899ED490B88C}" destId="{5ADE8B34-13A5-45D8-A57A-6B53023BF1C6}" srcOrd="0" destOrd="0" presId="urn:microsoft.com/office/officeart/2005/8/layout/hierarchy4"/>
    <dgm:cxn modelId="{2FA32D48-B043-4566-A5DE-83D0E0373A2E}" type="presParOf" srcId="{AF8C9AB7-BDD6-4243-B225-899ED490B88C}" destId="{B5592B87-52A1-412C-B32C-149627C4E22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sentimientos de ternura y complacencia sexual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generan un estado  de calma relajación y satisfacción.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33189E9A-0A18-45FB-B3CD-13B27FD2E0BF}">
      <dgm:prSet phldrT="[Texto]"/>
      <dgm:spPr/>
      <dgm:t>
        <a:bodyPr/>
        <a:lstStyle/>
        <a:p>
          <a:r>
            <a:rPr lang="es-MX" dirty="0" smtClean="0"/>
            <a:t>Predispone a todo nuestro organismo al entendimiento mutuo</a:t>
          </a:r>
          <a:endParaRPr lang="es-MX" dirty="0"/>
        </a:p>
      </dgm:t>
    </dgm:pt>
    <dgm:pt modelId="{1E4D4F52-BF28-4A60-AE43-82056D31AE59}" type="parTrans" cxnId="{D43C5557-067C-4558-96BD-295DAFE11FCF}">
      <dgm:prSet/>
      <dgm:spPr/>
      <dgm:t>
        <a:bodyPr/>
        <a:lstStyle/>
        <a:p>
          <a:endParaRPr lang="es-MX"/>
        </a:p>
      </dgm:t>
    </dgm:pt>
    <dgm:pt modelId="{458A1234-3B86-48D9-A80D-B889514AAE4C}" type="sibTrans" cxnId="{D43C5557-067C-4558-96BD-295DAFE11FCF}">
      <dgm:prSet/>
      <dgm:spPr/>
      <dgm:t>
        <a:bodyPr/>
        <a:lstStyle/>
        <a:p>
          <a:endParaRPr lang="es-MX"/>
        </a:p>
      </dgm:t>
    </dgm:pt>
    <dgm:pt modelId="{B3968219-887A-4BCA-B37F-A55739EAF04D}">
      <dgm:prSet phldrT="[Texto]"/>
      <dgm:spPr/>
      <dgm:t>
        <a:bodyPr/>
        <a:lstStyle/>
        <a:p>
          <a:r>
            <a:rPr lang="es-MX" dirty="0" smtClean="0"/>
            <a:t>simpatía, amabilidad, afinidad, adoración</a:t>
          </a:r>
          <a:endParaRPr lang="es-MX" dirty="0"/>
        </a:p>
      </dgm:t>
    </dgm:pt>
    <dgm:pt modelId="{12B40761-0E10-46BF-A454-976691E8408F}" type="parTrans" cxnId="{B7692334-82D4-414B-9589-7D522914CB6C}">
      <dgm:prSet/>
      <dgm:spPr/>
      <dgm:t>
        <a:bodyPr/>
        <a:lstStyle/>
        <a:p>
          <a:endParaRPr lang="es-MX"/>
        </a:p>
      </dgm:t>
    </dgm:pt>
    <dgm:pt modelId="{DFDE61C9-DE78-45ED-847F-B1FFE2D9C1D7}" type="sibTrans" cxnId="{B7692334-82D4-414B-9589-7D522914CB6C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 dependencia extrema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AMOR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37D6064D-D68A-4E23-AD9C-83B355612936}" type="pres">
      <dgm:prSet presAssocID="{C8823D94-E625-4279-A038-2B98409F2632}" presName="sibSpaceThree" presStyleCnt="0"/>
      <dgm:spPr/>
    </dgm:pt>
    <dgm:pt modelId="{0001C28C-A405-4C02-9B81-F6B75800240D}" type="pres">
      <dgm:prSet presAssocID="{33189E9A-0A18-45FB-B3CD-13B27FD2E0BF}" presName="vertThree" presStyleCnt="0"/>
      <dgm:spPr/>
    </dgm:pt>
    <dgm:pt modelId="{CFF0A995-A747-4A5F-BF24-5E9671C8BE44}" type="pres">
      <dgm:prSet presAssocID="{33189E9A-0A18-45FB-B3CD-13B27FD2E0BF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E58E7C5-B106-402A-A950-781CA2F44897}" type="pres">
      <dgm:prSet presAssocID="{33189E9A-0A18-45FB-B3CD-13B27FD2E0BF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E9BEAEA6-39BF-4371-9D69-0F36F4852E41}" type="pres">
      <dgm:prSet presAssocID="{B3968219-887A-4BCA-B37F-A55739EAF04D}" presName="vertTwo" presStyleCnt="0"/>
      <dgm:spPr/>
    </dgm:pt>
    <dgm:pt modelId="{13EFBBA6-76B9-43FF-BC71-66ACD0A93B2D}" type="pres">
      <dgm:prSet presAssocID="{B3968219-887A-4BCA-B37F-A55739EAF0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92D7242-EF72-4DE9-9845-7A41D42645DA}" type="pres">
      <dgm:prSet presAssocID="{B3968219-887A-4BCA-B37F-A55739EAF04D}" presName="parTransTwo" presStyleCnt="0"/>
      <dgm:spPr/>
    </dgm:pt>
    <dgm:pt modelId="{F209926B-1F12-4283-948D-66282A19A9EB}" type="pres">
      <dgm:prSet presAssocID="{B3968219-887A-4BCA-B37F-A55739EAF04D}" presName="horzTwo" presStyleCnt="0"/>
      <dgm:spPr/>
    </dgm:pt>
    <dgm:pt modelId="{AF8C9AB7-BDD6-4243-B225-899ED490B88C}" type="pres">
      <dgm:prSet presAssocID="{296F2EE0-073F-481D-ACEB-9ECDD0BCFAE4}" presName="vertThree" presStyleCnt="0"/>
      <dgm:spPr/>
    </dgm:pt>
    <dgm:pt modelId="{5ADE8B34-13A5-45D8-A57A-6B53023BF1C6}" type="pres">
      <dgm:prSet presAssocID="{296F2EE0-073F-481D-ACEB-9ECDD0BCFAE4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592B87-52A1-412C-B32C-149627C4E228}" type="pres">
      <dgm:prSet presAssocID="{296F2EE0-073F-481D-ACEB-9ECDD0BCFAE4}" presName="horzThree" presStyleCnt="0"/>
      <dgm:spPr/>
    </dgm:pt>
  </dgm:ptLst>
  <dgm:cxnLst>
    <dgm:cxn modelId="{D43C5557-067C-4558-96BD-295DAFE11FCF}" srcId="{6F178FDC-2265-433E-B6C5-FE468BB4C9B1}" destId="{33189E9A-0A18-45FB-B3CD-13B27FD2E0BF}" srcOrd="1" destOrd="0" parTransId="{1E4D4F52-BF28-4A60-AE43-82056D31AE59}" sibTransId="{458A1234-3B86-48D9-A80D-B889514AAE4C}"/>
    <dgm:cxn modelId="{B7692334-82D4-414B-9589-7D522914CB6C}" srcId="{F15157F0-A777-4C8B-A70E-AEDB0E9CA3EA}" destId="{B3968219-887A-4BCA-B37F-A55739EAF04D}" srcOrd="1" destOrd="0" parTransId="{12B40761-0E10-46BF-A454-976691E8408F}" sibTransId="{DFDE61C9-DE78-45ED-847F-B1FFE2D9C1D7}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4A83CCBF-2BFF-4686-A668-35DF2E4BB719}" type="presOf" srcId="{6F178FDC-2265-433E-B6C5-FE468BB4C9B1}" destId="{CC64ED56-FFF5-4A4B-8705-9C890AA419C3}" srcOrd="0" destOrd="0" presId="urn:microsoft.com/office/officeart/2005/8/layout/hierarchy4"/>
    <dgm:cxn modelId="{AC1BEE2A-4E57-455D-93F4-15F7D0FBD911}" type="presOf" srcId="{33189E9A-0A18-45FB-B3CD-13B27FD2E0BF}" destId="{CFF0A995-A747-4A5F-BF24-5E9671C8BE44}" srcOrd="0" destOrd="0" presId="urn:microsoft.com/office/officeart/2005/8/layout/hierarchy4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B3968219-887A-4BCA-B37F-A55739EAF04D}" destId="{296F2EE0-073F-481D-ACEB-9ECDD0BCFAE4}" srcOrd="0" destOrd="0" parTransId="{08414AA8-7062-416D-809B-B7E1820AA11A}" sibTransId="{D83FD074-561C-4739-B12D-4885CCDF4D8C}"/>
    <dgm:cxn modelId="{9ABB7715-9FCE-457C-9F63-FE423B68A70B}" type="presOf" srcId="{F15157F0-A777-4C8B-A70E-AEDB0E9CA3EA}" destId="{0D28FEBE-6219-4492-AECB-31B569BD4A4B}" srcOrd="0" destOrd="0" presId="urn:microsoft.com/office/officeart/2005/8/layout/hierarchy4"/>
    <dgm:cxn modelId="{5B6E2B6D-DCD9-4687-9948-B37586DBB214}" type="presOf" srcId="{B3968219-887A-4BCA-B37F-A55739EAF04D}" destId="{13EFBBA6-76B9-43FF-BC71-66ACD0A93B2D}" srcOrd="0" destOrd="0" presId="urn:microsoft.com/office/officeart/2005/8/layout/hierarchy4"/>
    <dgm:cxn modelId="{508A93F7-DD41-45F0-BEF3-9C1BCD0E4E3F}" type="presOf" srcId="{4422A253-D850-41A7-8890-B57ECBB39941}" destId="{8FC36DA0-76E1-45F9-9845-1CB189B8424C}" srcOrd="0" destOrd="0" presId="urn:microsoft.com/office/officeart/2005/8/layout/hierarchy4"/>
    <dgm:cxn modelId="{A4003277-6D91-4F0A-9F3C-4B519024C6CF}" type="presOf" srcId="{F8105377-E9A7-4627-AB50-2845827A6F31}" destId="{D5617FA3-6095-4AFE-8305-5076431ADEC1}" srcOrd="0" destOrd="0" presId="urn:microsoft.com/office/officeart/2005/8/layout/hierarchy4"/>
    <dgm:cxn modelId="{C1CAEB00-DA85-4CE2-9D76-A92E0F84EF27}" type="presOf" srcId="{296F2EE0-073F-481D-ACEB-9ECDD0BCFAE4}" destId="{5ADE8B34-13A5-45D8-A57A-6B53023BF1C6}" srcOrd="0" destOrd="0" presId="urn:microsoft.com/office/officeart/2005/8/layout/hierarchy4"/>
    <dgm:cxn modelId="{BC8D311E-9005-497D-BB7F-E2BB86A26DB1}" type="presParOf" srcId="{8FC36DA0-76E1-45F9-9845-1CB189B8424C}" destId="{545992E4-A86E-4BF7-994E-8B995FCEB2CB}" srcOrd="0" destOrd="0" presId="urn:microsoft.com/office/officeart/2005/8/layout/hierarchy4"/>
    <dgm:cxn modelId="{245053BA-D11C-4732-A650-33FFFF505BFF}" type="presParOf" srcId="{545992E4-A86E-4BF7-994E-8B995FCEB2CB}" destId="{0D28FEBE-6219-4492-AECB-31B569BD4A4B}" srcOrd="0" destOrd="0" presId="urn:microsoft.com/office/officeart/2005/8/layout/hierarchy4"/>
    <dgm:cxn modelId="{3FABF09A-B268-4DAB-94F6-B0C9E58CB3B6}" type="presParOf" srcId="{545992E4-A86E-4BF7-994E-8B995FCEB2CB}" destId="{2321065D-FF66-4E81-9167-BE5F876E7144}" srcOrd="1" destOrd="0" presId="urn:microsoft.com/office/officeart/2005/8/layout/hierarchy4"/>
    <dgm:cxn modelId="{82E21C12-E1B2-4142-AC71-70C320CD1E4C}" type="presParOf" srcId="{545992E4-A86E-4BF7-994E-8B995FCEB2CB}" destId="{E89E133D-C8D3-4F63-A5F4-BC0B749361F2}" srcOrd="2" destOrd="0" presId="urn:microsoft.com/office/officeart/2005/8/layout/hierarchy4"/>
    <dgm:cxn modelId="{AFC4902B-B99E-45AE-BD41-DBFBA7C2FA81}" type="presParOf" srcId="{E89E133D-C8D3-4F63-A5F4-BC0B749361F2}" destId="{B0E0F487-A42F-438B-A920-0D80042ECBD6}" srcOrd="0" destOrd="0" presId="urn:microsoft.com/office/officeart/2005/8/layout/hierarchy4"/>
    <dgm:cxn modelId="{47BFB754-2266-4B0A-BA52-7B0B61FC92A1}" type="presParOf" srcId="{B0E0F487-A42F-438B-A920-0D80042ECBD6}" destId="{CC64ED56-FFF5-4A4B-8705-9C890AA419C3}" srcOrd="0" destOrd="0" presId="urn:microsoft.com/office/officeart/2005/8/layout/hierarchy4"/>
    <dgm:cxn modelId="{78E2BFA7-7F2E-4D99-9878-C2AA42B12C58}" type="presParOf" srcId="{B0E0F487-A42F-438B-A920-0D80042ECBD6}" destId="{9CB0B10B-E030-416F-9E6D-9C64AC91368A}" srcOrd="1" destOrd="0" presId="urn:microsoft.com/office/officeart/2005/8/layout/hierarchy4"/>
    <dgm:cxn modelId="{3B2253E9-D6A9-4F4A-898F-E5B68FF484FF}" type="presParOf" srcId="{B0E0F487-A42F-438B-A920-0D80042ECBD6}" destId="{04D07B8A-280B-414B-8841-862F4EE9D578}" srcOrd="2" destOrd="0" presId="urn:microsoft.com/office/officeart/2005/8/layout/hierarchy4"/>
    <dgm:cxn modelId="{936640BE-AF3F-4CF3-96B1-D86B9379D380}" type="presParOf" srcId="{04D07B8A-280B-414B-8841-862F4EE9D578}" destId="{E985419D-CE51-49D2-AD67-BD6A4B5F95F1}" srcOrd="0" destOrd="0" presId="urn:microsoft.com/office/officeart/2005/8/layout/hierarchy4"/>
    <dgm:cxn modelId="{DE00F604-5392-4862-8766-27030025A90A}" type="presParOf" srcId="{E985419D-CE51-49D2-AD67-BD6A4B5F95F1}" destId="{D5617FA3-6095-4AFE-8305-5076431ADEC1}" srcOrd="0" destOrd="0" presId="urn:microsoft.com/office/officeart/2005/8/layout/hierarchy4"/>
    <dgm:cxn modelId="{57740EA8-1598-4601-927F-8397A38C8C57}" type="presParOf" srcId="{E985419D-CE51-49D2-AD67-BD6A4B5F95F1}" destId="{276C5A95-EF86-466B-A2B4-7AD6AFE10D24}" srcOrd="1" destOrd="0" presId="urn:microsoft.com/office/officeart/2005/8/layout/hierarchy4"/>
    <dgm:cxn modelId="{A664AF43-F39B-4898-BCEF-0A2B88B39B1F}" type="presParOf" srcId="{04D07B8A-280B-414B-8841-862F4EE9D578}" destId="{37D6064D-D68A-4E23-AD9C-83B355612936}" srcOrd="1" destOrd="0" presId="urn:microsoft.com/office/officeart/2005/8/layout/hierarchy4"/>
    <dgm:cxn modelId="{3CC824AA-8F30-4304-A7C3-F23B1E919A12}" type="presParOf" srcId="{04D07B8A-280B-414B-8841-862F4EE9D578}" destId="{0001C28C-A405-4C02-9B81-F6B75800240D}" srcOrd="2" destOrd="0" presId="urn:microsoft.com/office/officeart/2005/8/layout/hierarchy4"/>
    <dgm:cxn modelId="{16037DFB-95C3-4F55-85C5-4645A17279E0}" type="presParOf" srcId="{0001C28C-A405-4C02-9B81-F6B75800240D}" destId="{CFF0A995-A747-4A5F-BF24-5E9671C8BE44}" srcOrd="0" destOrd="0" presId="urn:microsoft.com/office/officeart/2005/8/layout/hierarchy4"/>
    <dgm:cxn modelId="{B034D208-C522-4C90-A08B-9D1A730186D6}" type="presParOf" srcId="{0001C28C-A405-4C02-9B81-F6B75800240D}" destId="{AE58E7C5-B106-402A-A950-781CA2F44897}" srcOrd="1" destOrd="0" presId="urn:microsoft.com/office/officeart/2005/8/layout/hierarchy4"/>
    <dgm:cxn modelId="{5FC96942-DAF2-4BBE-BA27-4BCA74C0AB08}" type="presParOf" srcId="{E89E133D-C8D3-4F63-A5F4-BC0B749361F2}" destId="{5408C56E-4220-4410-80EF-A1357C0BAE25}" srcOrd="1" destOrd="0" presId="urn:microsoft.com/office/officeart/2005/8/layout/hierarchy4"/>
    <dgm:cxn modelId="{69D20555-1470-4420-BDBC-DE03ABA38650}" type="presParOf" srcId="{E89E133D-C8D3-4F63-A5F4-BC0B749361F2}" destId="{E9BEAEA6-39BF-4371-9D69-0F36F4852E41}" srcOrd="2" destOrd="0" presId="urn:microsoft.com/office/officeart/2005/8/layout/hierarchy4"/>
    <dgm:cxn modelId="{C5BBC551-1F16-4AC4-B5AE-0988BEC58E71}" type="presParOf" srcId="{E9BEAEA6-39BF-4371-9D69-0F36F4852E41}" destId="{13EFBBA6-76B9-43FF-BC71-66ACD0A93B2D}" srcOrd="0" destOrd="0" presId="urn:microsoft.com/office/officeart/2005/8/layout/hierarchy4"/>
    <dgm:cxn modelId="{716D2FF4-9004-4D05-B2D6-41D8DF136C70}" type="presParOf" srcId="{E9BEAEA6-39BF-4371-9D69-0F36F4852E41}" destId="{F92D7242-EF72-4DE9-9845-7A41D42645DA}" srcOrd="1" destOrd="0" presId="urn:microsoft.com/office/officeart/2005/8/layout/hierarchy4"/>
    <dgm:cxn modelId="{C0AAC988-920B-4568-AC75-3D42F04446AF}" type="presParOf" srcId="{E9BEAEA6-39BF-4371-9D69-0F36F4852E41}" destId="{F209926B-1F12-4283-948D-66282A19A9EB}" srcOrd="2" destOrd="0" presId="urn:microsoft.com/office/officeart/2005/8/layout/hierarchy4"/>
    <dgm:cxn modelId="{EE83682A-A49D-4371-BF09-62D0CC51D417}" type="presParOf" srcId="{F209926B-1F12-4283-948D-66282A19A9EB}" destId="{AF8C9AB7-BDD6-4243-B225-899ED490B88C}" srcOrd="0" destOrd="0" presId="urn:microsoft.com/office/officeart/2005/8/layout/hierarchy4"/>
    <dgm:cxn modelId="{FCCEDE9B-880B-4674-8069-5B72BADF25C4}" type="presParOf" srcId="{AF8C9AB7-BDD6-4243-B225-899ED490B88C}" destId="{5ADE8B34-13A5-45D8-A57A-6B53023BF1C6}" srcOrd="0" destOrd="0" presId="urn:microsoft.com/office/officeart/2005/8/layout/hierarchy4"/>
    <dgm:cxn modelId="{7B343CC6-AA06-4E96-AA19-C02AC995FC46}" type="presParOf" srcId="{AF8C9AB7-BDD6-4243-B225-899ED490B88C}" destId="{B5592B87-52A1-412C-B32C-149627C4E22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suprimen sensaciones negativas o de incomodidad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sensación de tranquilidad y calma corporal.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B3968219-887A-4BCA-B37F-A55739EAF04D}">
      <dgm:prSet phldrT="[Texto]"/>
      <dgm:spPr/>
      <dgm:t>
        <a:bodyPr/>
        <a:lstStyle/>
        <a:p>
          <a:r>
            <a:rPr lang="es-MX" dirty="0" smtClean="0"/>
            <a:t>Se asocia con el placer, la diversión, la armonía sensual</a:t>
          </a:r>
          <a:endParaRPr lang="es-MX" dirty="0"/>
        </a:p>
      </dgm:t>
    </dgm:pt>
    <dgm:pt modelId="{12B40761-0E10-46BF-A454-976691E8408F}" type="parTrans" cxnId="{B7692334-82D4-414B-9589-7D522914CB6C}">
      <dgm:prSet/>
      <dgm:spPr/>
      <dgm:t>
        <a:bodyPr/>
        <a:lstStyle/>
        <a:p>
          <a:endParaRPr lang="es-MX"/>
        </a:p>
      </dgm:t>
    </dgm:pt>
    <dgm:pt modelId="{DFDE61C9-DE78-45ED-847F-B1FFE2D9C1D7}" type="sibTrans" cxnId="{B7692334-82D4-414B-9589-7D522914CB6C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  euforia, y éxtasis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ALEGRIA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E9BEAEA6-39BF-4371-9D69-0F36F4852E41}" type="pres">
      <dgm:prSet presAssocID="{B3968219-887A-4BCA-B37F-A55739EAF04D}" presName="vertTwo" presStyleCnt="0"/>
      <dgm:spPr/>
    </dgm:pt>
    <dgm:pt modelId="{13EFBBA6-76B9-43FF-BC71-66ACD0A93B2D}" type="pres">
      <dgm:prSet presAssocID="{B3968219-887A-4BCA-B37F-A55739EAF04D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92D7242-EF72-4DE9-9845-7A41D42645DA}" type="pres">
      <dgm:prSet presAssocID="{B3968219-887A-4BCA-B37F-A55739EAF04D}" presName="parTransTwo" presStyleCnt="0"/>
      <dgm:spPr/>
    </dgm:pt>
    <dgm:pt modelId="{F209926B-1F12-4283-948D-66282A19A9EB}" type="pres">
      <dgm:prSet presAssocID="{B3968219-887A-4BCA-B37F-A55739EAF04D}" presName="horzTwo" presStyleCnt="0"/>
      <dgm:spPr/>
    </dgm:pt>
    <dgm:pt modelId="{AF8C9AB7-BDD6-4243-B225-899ED490B88C}" type="pres">
      <dgm:prSet presAssocID="{296F2EE0-073F-481D-ACEB-9ECDD0BCFAE4}" presName="vertThree" presStyleCnt="0"/>
      <dgm:spPr/>
    </dgm:pt>
    <dgm:pt modelId="{5ADE8B34-13A5-45D8-A57A-6B53023BF1C6}" type="pres">
      <dgm:prSet presAssocID="{296F2EE0-073F-481D-ACEB-9ECDD0BCFAE4}" presName="txThre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592B87-52A1-412C-B32C-149627C4E228}" type="pres">
      <dgm:prSet presAssocID="{296F2EE0-073F-481D-ACEB-9ECDD0BCFAE4}" presName="horzThree" presStyleCnt="0"/>
      <dgm:spPr/>
    </dgm:pt>
  </dgm:ptLst>
  <dgm:cxnLst>
    <dgm:cxn modelId="{6EA016A0-23A0-4D47-8092-D8977CBB607D}" type="presOf" srcId="{F15157F0-A777-4C8B-A70E-AEDB0E9CA3EA}" destId="{0D28FEBE-6219-4492-AECB-31B569BD4A4B}" srcOrd="0" destOrd="0" presId="urn:microsoft.com/office/officeart/2005/8/layout/hierarchy4"/>
    <dgm:cxn modelId="{B7692334-82D4-414B-9589-7D522914CB6C}" srcId="{F15157F0-A777-4C8B-A70E-AEDB0E9CA3EA}" destId="{B3968219-887A-4BCA-B37F-A55739EAF04D}" srcOrd="1" destOrd="0" parTransId="{12B40761-0E10-46BF-A454-976691E8408F}" sibTransId="{DFDE61C9-DE78-45ED-847F-B1FFE2D9C1D7}"/>
    <dgm:cxn modelId="{27EBFD97-1D6B-49AB-BFF7-2DE65555C760}" type="presOf" srcId="{F8105377-E9A7-4627-AB50-2845827A6F31}" destId="{D5617FA3-6095-4AFE-8305-5076431ADEC1}" srcOrd="0" destOrd="0" presId="urn:microsoft.com/office/officeart/2005/8/layout/hierarchy4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88093566-A0EF-4D97-800C-A7CC3677319C}" type="presOf" srcId="{B3968219-887A-4BCA-B37F-A55739EAF04D}" destId="{13EFBBA6-76B9-43FF-BC71-66ACD0A93B2D}" srcOrd="0" destOrd="0" presId="urn:microsoft.com/office/officeart/2005/8/layout/hierarchy4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B3968219-887A-4BCA-B37F-A55739EAF04D}" destId="{296F2EE0-073F-481D-ACEB-9ECDD0BCFAE4}" srcOrd="0" destOrd="0" parTransId="{08414AA8-7062-416D-809B-B7E1820AA11A}" sibTransId="{D83FD074-561C-4739-B12D-4885CCDF4D8C}"/>
    <dgm:cxn modelId="{5E81FAA3-98A5-4581-83CD-97841AE4F077}" type="presOf" srcId="{6F178FDC-2265-433E-B6C5-FE468BB4C9B1}" destId="{CC64ED56-FFF5-4A4B-8705-9C890AA419C3}" srcOrd="0" destOrd="0" presId="urn:microsoft.com/office/officeart/2005/8/layout/hierarchy4"/>
    <dgm:cxn modelId="{DF20FD5C-C18D-48AD-A433-1819ABE8A522}" type="presOf" srcId="{296F2EE0-073F-481D-ACEB-9ECDD0BCFAE4}" destId="{5ADE8B34-13A5-45D8-A57A-6B53023BF1C6}" srcOrd="0" destOrd="0" presId="urn:microsoft.com/office/officeart/2005/8/layout/hierarchy4"/>
    <dgm:cxn modelId="{A1030AAD-E781-46BF-8933-327F128224CF}" type="presOf" srcId="{4422A253-D850-41A7-8890-B57ECBB39941}" destId="{8FC36DA0-76E1-45F9-9845-1CB189B8424C}" srcOrd="0" destOrd="0" presId="urn:microsoft.com/office/officeart/2005/8/layout/hierarchy4"/>
    <dgm:cxn modelId="{BFE912E0-087C-4C8A-ABBA-6B62D801F1FB}" type="presParOf" srcId="{8FC36DA0-76E1-45F9-9845-1CB189B8424C}" destId="{545992E4-A86E-4BF7-994E-8B995FCEB2CB}" srcOrd="0" destOrd="0" presId="urn:microsoft.com/office/officeart/2005/8/layout/hierarchy4"/>
    <dgm:cxn modelId="{41FFB795-AFC7-4323-BEB1-EC0E038C76D7}" type="presParOf" srcId="{545992E4-A86E-4BF7-994E-8B995FCEB2CB}" destId="{0D28FEBE-6219-4492-AECB-31B569BD4A4B}" srcOrd="0" destOrd="0" presId="urn:microsoft.com/office/officeart/2005/8/layout/hierarchy4"/>
    <dgm:cxn modelId="{D01F0C74-1E5F-4066-AFB7-8FFB8EF0C436}" type="presParOf" srcId="{545992E4-A86E-4BF7-994E-8B995FCEB2CB}" destId="{2321065D-FF66-4E81-9167-BE5F876E7144}" srcOrd="1" destOrd="0" presId="urn:microsoft.com/office/officeart/2005/8/layout/hierarchy4"/>
    <dgm:cxn modelId="{A3FE2355-4FE2-42F5-83AC-386BEC0F4FDA}" type="presParOf" srcId="{545992E4-A86E-4BF7-994E-8B995FCEB2CB}" destId="{E89E133D-C8D3-4F63-A5F4-BC0B749361F2}" srcOrd="2" destOrd="0" presId="urn:microsoft.com/office/officeart/2005/8/layout/hierarchy4"/>
    <dgm:cxn modelId="{C20AE72A-32D0-4769-8CF8-C7F90B0AE497}" type="presParOf" srcId="{E89E133D-C8D3-4F63-A5F4-BC0B749361F2}" destId="{B0E0F487-A42F-438B-A920-0D80042ECBD6}" srcOrd="0" destOrd="0" presId="urn:microsoft.com/office/officeart/2005/8/layout/hierarchy4"/>
    <dgm:cxn modelId="{2B271E0A-C288-4991-A254-75F07D295C6E}" type="presParOf" srcId="{B0E0F487-A42F-438B-A920-0D80042ECBD6}" destId="{CC64ED56-FFF5-4A4B-8705-9C890AA419C3}" srcOrd="0" destOrd="0" presId="urn:microsoft.com/office/officeart/2005/8/layout/hierarchy4"/>
    <dgm:cxn modelId="{E8A00525-B202-40C5-B835-F532EFE8C41C}" type="presParOf" srcId="{B0E0F487-A42F-438B-A920-0D80042ECBD6}" destId="{9CB0B10B-E030-416F-9E6D-9C64AC91368A}" srcOrd="1" destOrd="0" presId="urn:microsoft.com/office/officeart/2005/8/layout/hierarchy4"/>
    <dgm:cxn modelId="{2B0333D4-E18A-44BE-94EF-CBD33E7499FA}" type="presParOf" srcId="{B0E0F487-A42F-438B-A920-0D80042ECBD6}" destId="{04D07B8A-280B-414B-8841-862F4EE9D578}" srcOrd="2" destOrd="0" presId="urn:microsoft.com/office/officeart/2005/8/layout/hierarchy4"/>
    <dgm:cxn modelId="{E85D2BCA-748F-41C6-8FC3-3DCDD2BA597B}" type="presParOf" srcId="{04D07B8A-280B-414B-8841-862F4EE9D578}" destId="{E985419D-CE51-49D2-AD67-BD6A4B5F95F1}" srcOrd="0" destOrd="0" presId="urn:microsoft.com/office/officeart/2005/8/layout/hierarchy4"/>
    <dgm:cxn modelId="{3C1B30F1-1864-492E-914F-F861B0D5726E}" type="presParOf" srcId="{E985419D-CE51-49D2-AD67-BD6A4B5F95F1}" destId="{D5617FA3-6095-4AFE-8305-5076431ADEC1}" srcOrd="0" destOrd="0" presId="urn:microsoft.com/office/officeart/2005/8/layout/hierarchy4"/>
    <dgm:cxn modelId="{6C0896E8-6087-437A-826C-73F8934468F8}" type="presParOf" srcId="{E985419D-CE51-49D2-AD67-BD6A4B5F95F1}" destId="{276C5A95-EF86-466B-A2B4-7AD6AFE10D24}" srcOrd="1" destOrd="0" presId="urn:microsoft.com/office/officeart/2005/8/layout/hierarchy4"/>
    <dgm:cxn modelId="{15861827-C207-4945-B1FF-C3C1DDB51154}" type="presParOf" srcId="{E89E133D-C8D3-4F63-A5F4-BC0B749361F2}" destId="{5408C56E-4220-4410-80EF-A1357C0BAE25}" srcOrd="1" destOrd="0" presId="urn:microsoft.com/office/officeart/2005/8/layout/hierarchy4"/>
    <dgm:cxn modelId="{34C8F5D8-DE0F-41F3-8F25-DF3DBCADCC60}" type="presParOf" srcId="{E89E133D-C8D3-4F63-A5F4-BC0B749361F2}" destId="{E9BEAEA6-39BF-4371-9D69-0F36F4852E41}" srcOrd="2" destOrd="0" presId="urn:microsoft.com/office/officeart/2005/8/layout/hierarchy4"/>
    <dgm:cxn modelId="{03B22BC7-5194-4242-98DE-2B1AEDF65340}" type="presParOf" srcId="{E9BEAEA6-39BF-4371-9D69-0F36F4852E41}" destId="{13EFBBA6-76B9-43FF-BC71-66ACD0A93B2D}" srcOrd="0" destOrd="0" presId="urn:microsoft.com/office/officeart/2005/8/layout/hierarchy4"/>
    <dgm:cxn modelId="{E61C5A6B-8B27-48A0-B04F-A1904F322314}" type="presParOf" srcId="{E9BEAEA6-39BF-4371-9D69-0F36F4852E41}" destId="{F92D7242-EF72-4DE9-9845-7A41D42645DA}" srcOrd="1" destOrd="0" presId="urn:microsoft.com/office/officeart/2005/8/layout/hierarchy4"/>
    <dgm:cxn modelId="{86707668-7FC2-4A9A-AD4B-D50AA56BE430}" type="presParOf" srcId="{E9BEAEA6-39BF-4371-9D69-0F36F4852E41}" destId="{F209926B-1F12-4283-948D-66282A19A9EB}" srcOrd="2" destOrd="0" presId="urn:microsoft.com/office/officeart/2005/8/layout/hierarchy4"/>
    <dgm:cxn modelId="{2DC7539E-16B8-445F-A416-3ED32AA62BC8}" type="presParOf" srcId="{F209926B-1F12-4283-948D-66282A19A9EB}" destId="{AF8C9AB7-BDD6-4243-B225-899ED490B88C}" srcOrd="0" destOrd="0" presId="urn:microsoft.com/office/officeart/2005/8/layout/hierarchy4"/>
    <dgm:cxn modelId="{8B17CCC2-3E04-418B-A966-B7EC7D640EFB}" type="presParOf" srcId="{AF8C9AB7-BDD6-4243-B225-899ED490B88C}" destId="{5ADE8B34-13A5-45D8-A57A-6B53023BF1C6}" srcOrd="0" destOrd="0" presId="urn:microsoft.com/office/officeart/2005/8/layout/hierarchy4"/>
    <dgm:cxn modelId="{C6E3EEB0-2EC6-4915-8D0B-9782D659C81F}" type="presParOf" srcId="{AF8C9AB7-BDD6-4243-B225-899ED490B88C}" destId="{B5592B87-52A1-412C-B32C-149627C4E22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Eleve nuestras cejas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nos permite ampliar el campo visual y que nuestra retina reciba más luz.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euforia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SORPRESA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8F309D58-D5A6-4C26-A320-76A636FD561E}" type="pres">
      <dgm:prSet presAssocID="{296F2EE0-073F-481D-ACEB-9ECDD0BCFAE4}" presName="vertTwo" presStyleCnt="0"/>
      <dgm:spPr/>
    </dgm:pt>
    <dgm:pt modelId="{E0F25B0F-6E5E-4A35-B785-82023FD73263}" type="pres">
      <dgm:prSet presAssocID="{296F2EE0-073F-481D-ACEB-9ECDD0BCFAE4}" presName="txTwo" presStyleLbl="node2" presStyleIdx="1" presStyleCnt="2" custLinFactNeighborX="104" custLinFactNeighborY="476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65E2C0E-1972-4A68-AB48-F07A47BC712E}" type="pres">
      <dgm:prSet presAssocID="{296F2EE0-073F-481D-ACEB-9ECDD0BCFAE4}" presName="horzTwo" presStyleCnt="0"/>
      <dgm:spPr/>
    </dgm:pt>
  </dgm:ptLst>
  <dgm:cxnLst>
    <dgm:cxn modelId="{7920D092-1149-42A6-8A7A-4D17474CB25D}" type="presOf" srcId="{F15157F0-A777-4C8B-A70E-AEDB0E9CA3EA}" destId="{0D28FEBE-6219-4492-AECB-31B569BD4A4B}" srcOrd="0" destOrd="0" presId="urn:microsoft.com/office/officeart/2005/8/layout/hierarchy4"/>
    <dgm:cxn modelId="{75F9C7D9-1686-4B75-9D09-B8DF8F30164F}" type="presOf" srcId="{6F178FDC-2265-433E-B6C5-FE468BB4C9B1}" destId="{CC64ED56-FFF5-4A4B-8705-9C890AA419C3}" srcOrd="0" destOrd="0" presId="urn:microsoft.com/office/officeart/2005/8/layout/hierarchy4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F15157F0-A777-4C8B-A70E-AEDB0E9CA3EA}" destId="{296F2EE0-073F-481D-ACEB-9ECDD0BCFAE4}" srcOrd="1" destOrd="0" parTransId="{08414AA8-7062-416D-809B-B7E1820AA11A}" sibTransId="{D83FD074-561C-4739-B12D-4885CCDF4D8C}"/>
    <dgm:cxn modelId="{2FDEEB43-BF96-415D-BB54-83C4C100966E}" type="presOf" srcId="{F8105377-E9A7-4627-AB50-2845827A6F31}" destId="{D5617FA3-6095-4AFE-8305-5076431ADEC1}" srcOrd="0" destOrd="0" presId="urn:microsoft.com/office/officeart/2005/8/layout/hierarchy4"/>
    <dgm:cxn modelId="{553CA1E4-494B-4BBA-AD74-39E9A1E231FF}" type="presOf" srcId="{296F2EE0-073F-481D-ACEB-9ECDD0BCFAE4}" destId="{E0F25B0F-6E5E-4A35-B785-82023FD73263}" srcOrd="0" destOrd="0" presId="urn:microsoft.com/office/officeart/2005/8/layout/hierarchy4"/>
    <dgm:cxn modelId="{D9E81918-9381-4C08-AA5C-3BD38B5AC523}" type="presOf" srcId="{4422A253-D850-41A7-8890-B57ECBB39941}" destId="{8FC36DA0-76E1-45F9-9845-1CB189B8424C}" srcOrd="0" destOrd="0" presId="urn:microsoft.com/office/officeart/2005/8/layout/hierarchy4"/>
    <dgm:cxn modelId="{BF4AC833-2C0B-42AA-B148-549A119DF280}" type="presParOf" srcId="{8FC36DA0-76E1-45F9-9845-1CB189B8424C}" destId="{545992E4-A86E-4BF7-994E-8B995FCEB2CB}" srcOrd="0" destOrd="0" presId="urn:microsoft.com/office/officeart/2005/8/layout/hierarchy4"/>
    <dgm:cxn modelId="{BB8D778F-7228-4B43-BA27-0FEEBE938E0A}" type="presParOf" srcId="{545992E4-A86E-4BF7-994E-8B995FCEB2CB}" destId="{0D28FEBE-6219-4492-AECB-31B569BD4A4B}" srcOrd="0" destOrd="0" presId="urn:microsoft.com/office/officeart/2005/8/layout/hierarchy4"/>
    <dgm:cxn modelId="{DA2FE423-97DB-4524-AC0F-3302FDBB4E52}" type="presParOf" srcId="{545992E4-A86E-4BF7-994E-8B995FCEB2CB}" destId="{2321065D-FF66-4E81-9167-BE5F876E7144}" srcOrd="1" destOrd="0" presId="urn:microsoft.com/office/officeart/2005/8/layout/hierarchy4"/>
    <dgm:cxn modelId="{77D1BE49-620F-4A46-91A8-4B9B8254F5BA}" type="presParOf" srcId="{545992E4-A86E-4BF7-994E-8B995FCEB2CB}" destId="{E89E133D-C8D3-4F63-A5F4-BC0B749361F2}" srcOrd="2" destOrd="0" presId="urn:microsoft.com/office/officeart/2005/8/layout/hierarchy4"/>
    <dgm:cxn modelId="{7E21FF20-80C6-4650-BC55-1700DE7CFA53}" type="presParOf" srcId="{E89E133D-C8D3-4F63-A5F4-BC0B749361F2}" destId="{B0E0F487-A42F-438B-A920-0D80042ECBD6}" srcOrd="0" destOrd="0" presId="urn:microsoft.com/office/officeart/2005/8/layout/hierarchy4"/>
    <dgm:cxn modelId="{9E3445E6-6ED1-4224-997C-701E583CA4B7}" type="presParOf" srcId="{B0E0F487-A42F-438B-A920-0D80042ECBD6}" destId="{CC64ED56-FFF5-4A4B-8705-9C890AA419C3}" srcOrd="0" destOrd="0" presId="urn:microsoft.com/office/officeart/2005/8/layout/hierarchy4"/>
    <dgm:cxn modelId="{EEBC2A99-B103-430A-8005-769FD03171EA}" type="presParOf" srcId="{B0E0F487-A42F-438B-A920-0D80042ECBD6}" destId="{9CB0B10B-E030-416F-9E6D-9C64AC91368A}" srcOrd="1" destOrd="0" presId="urn:microsoft.com/office/officeart/2005/8/layout/hierarchy4"/>
    <dgm:cxn modelId="{8808D2C0-88A1-4053-8970-794B2AD46A42}" type="presParOf" srcId="{B0E0F487-A42F-438B-A920-0D80042ECBD6}" destId="{04D07B8A-280B-414B-8841-862F4EE9D578}" srcOrd="2" destOrd="0" presId="urn:microsoft.com/office/officeart/2005/8/layout/hierarchy4"/>
    <dgm:cxn modelId="{AB681FD0-AEA8-4EEB-BDA9-E0378AA9D212}" type="presParOf" srcId="{04D07B8A-280B-414B-8841-862F4EE9D578}" destId="{E985419D-CE51-49D2-AD67-BD6A4B5F95F1}" srcOrd="0" destOrd="0" presId="urn:microsoft.com/office/officeart/2005/8/layout/hierarchy4"/>
    <dgm:cxn modelId="{3945F21E-1C43-4215-BB2C-5285B6A70BB2}" type="presParOf" srcId="{E985419D-CE51-49D2-AD67-BD6A4B5F95F1}" destId="{D5617FA3-6095-4AFE-8305-5076431ADEC1}" srcOrd="0" destOrd="0" presId="urn:microsoft.com/office/officeart/2005/8/layout/hierarchy4"/>
    <dgm:cxn modelId="{D166C0E3-29EE-4488-ADF0-742E7398714C}" type="presParOf" srcId="{E985419D-CE51-49D2-AD67-BD6A4B5F95F1}" destId="{276C5A95-EF86-466B-A2B4-7AD6AFE10D24}" srcOrd="1" destOrd="0" presId="urn:microsoft.com/office/officeart/2005/8/layout/hierarchy4"/>
    <dgm:cxn modelId="{2C8F41A0-AF26-4959-BF13-EC928F957587}" type="presParOf" srcId="{E89E133D-C8D3-4F63-A5F4-BC0B749361F2}" destId="{5408C56E-4220-4410-80EF-A1357C0BAE25}" srcOrd="1" destOrd="0" presId="urn:microsoft.com/office/officeart/2005/8/layout/hierarchy4"/>
    <dgm:cxn modelId="{7FF5D238-284A-4736-8C6E-8013E15042C2}" type="presParOf" srcId="{E89E133D-C8D3-4F63-A5F4-BC0B749361F2}" destId="{8F309D58-D5A6-4C26-A320-76A636FD561E}" srcOrd="2" destOrd="0" presId="urn:microsoft.com/office/officeart/2005/8/layout/hierarchy4"/>
    <dgm:cxn modelId="{D17572B3-B79D-42F4-BBE7-09C59EA774CC}" type="presParOf" srcId="{8F309D58-D5A6-4C26-A320-76A636FD561E}" destId="{E0F25B0F-6E5E-4A35-B785-82023FD73263}" srcOrd="0" destOrd="0" presId="urn:microsoft.com/office/officeart/2005/8/layout/hierarchy4"/>
    <dgm:cxn modelId="{CD686CBA-A37D-41CB-B607-9072AE542188}" type="presParOf" srcId="{8F309D58-D5A6-4C26-A320-76A636FD561E}" destId="{865E2C0E-1972-4A68-AB48-F07A47BC712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/>
      <dgm:spPr/>
      <dgm:t>
        <a:bodyPr/>
        <a:lstStyle/>
        <a:p>
          <a:r>
            <a:rPr lang="es-MX" dirty="0" smtClean="0"/>
            <a:t>facial de disgusto se perfila para bloquear las fosas nasales </a:t>
          </a:r>
          <a:endParaRPr lang="es-MX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en caso de percibir una sustancia desagradable y facilitarnos la necesidad de expulsarla.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tristeza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smtClean="0"/>
            <a:t>DISGUSTO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8F309D58-D5A6-4C26-A320-76A636FD561E}" type="pres">
      <dgm:prSet presAssocID="{296F2EE0-073F-481D-ACEB-9ECDD0BCFAE4}" presName="vertTwo" presStyleCnt="0"/>
      <dgm:spPr/>
    </dgm:pt>
    <dgm:pt modelId="{E0F25B0F-6E5E-4A35-B785-82023FD73263}" type="pres">
      <dgm:prSet presAssocID="{296F2EE0-073F-481D-ACEB-9ECDD0BCFAE4}" presName="txTwo" presStyleLbl="node2" presStyleIdx="1" presStyleCnt="2" custLinFactNeighborX="104" custLinFactNeighborY="476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65E2C0E-1972-4A68-AB48-F07A47BC712E}" type="pres">
      <dgm:prSet presAssocID="{296F2EE0-073F-481D-ACEB-9ECDD0BCFAE4}" presName="horzTwo" presStyleCnt="0"/>
      <dgm:spPr/>
    </dgm:pt>
  </dgm:ptLst>
  <dgm:cxnLst>
    <dgm:cxn modelId="{7DE559BD-9136-4677-817E-C9B99D178037}" type="presOf" srcId="{296F2EE0-073F-481D-ACEB-9ECDD0BCFAE4}" destId="{E0F25B0F-6E5E-4A35-B785-82023FD73263}" srcOrd="0" destOrd="0" presId="urn:microsoft.com/office/officeart/2005/8/layout/hierarchy4"/>
    <dgm:cxn modelId="{381670D3-E14E-45DA-99F3-16612DCA0642}" type="presOf" srcId="{F15157F0-A777-4C8B-A70E-AEDB0E9CA3EA}" destId="{0D28FEBE-6219-4492-AECB-31B569BD4A4B}" srcOrd="0" destOrd="0" presId="urn:microsoft.com/office/officeart/2005/8/layout/hierarchy4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F15157F0-A777-4C8B-A70E-AEDB0E9CA3EA}" destId="{296F2EE0-073F-481D-ACEB-9ECDD0BCFAE4}" srcOrd="1" destOrd="0" parTransId="{08414AA8-7062-416D-809B-B7E1820AA11A}" sibTransId="{D83FD074-561C-4739-B12D-4885CCDF4D8C}"/>
    <dgm:cxn modelId="{437988B0-9676-4334-A818-DBCCBA4054CA}" type="presOf" srcId="{6F178FDC-2265-433E-B6C5-FE468BB4C9B1}" destId="{CC64ED56-FFF5-4A4B-8705-9C890AA419C3}" srcOrd="0" destOrd="0" presId="urn:microsoft.com/office/officeart/2005/8/layout/hierarchy4"/>
    <dgm:cxn modelId="{3AE9A30C-54E7-4864-8E58-2B50FBAEC795}" type="presOf" srcId="{4422A253-D850-41A7-8890-B57ECBB39941}" destId="{8FC36DA0-76E1-45F9-9845-1CB189B8424C}" srcOrd="0" destOrd="0" presId="urn:microsoft.com/office/officeart/2005/8/layout/hierarchy4"/>
    <dgm:cxn modelId="{5B3D6824-87B0-47C3-81C2-E6855A9DF141}" type="presOf" srcId="{F8105377-E9A7-4627-AB50-2845827A6F31}" destId="{D5617FA3-6095-4AFE-8305-5076431ADEC1}" srcOrd="0" destOrd="0" presId="urn:microsoft.com/office/officeart/2005/8/layout/hierarchy4"/>
    <dgm:cxn modelId="{78AA7B7F-EE70-4F97-BDAA-AB81C6D25B06}" type="presParOf" srcId="{8FC36DA0-76E1-45F9-9845-1CB189B8424C}" destId="{545992E4-A86E-4BF7-994E-8B995FCEB2CB}" srcOrd="0" destOrd="0" presId="urn:microsoft.com/office/officeart/2005/8/layout/hierarchy4"/>
    <dgm:cxn modelId="{2DF54FBA-8F4C-435C-9715-CBBB718429CD}" type="presParOf" srcId="{545992E4-A86E-4BF7-994E-8B995FCEB2CB}" destId="{0D28FEBE-6219-4492-AECB-31B569BD4A4B}" srcOrd="0" destOrd="0" presId="urn:microsoft.com/office/officeart/2005/8/layout/hierarchy4"/>
    <dgm:cxn modelId="{DA191C96-D38E-4D69-9D1F-AA0A9D94C323}" type="presParOf" srcId="{545992E4-A86E-4BF7-994E-8B995FCEB2CB}" destId="{2321065D-FF66-4E81-9167-BE5F876E7144}" srcOrd="1" destOrd="0" presId="urn:microsoft.com/office/officeart/2005/8/layout/hierarchy4"/>
    <dgm:cxn modelId="{F1BB4773-0AAF-4148-ACE9-BE80D603A076}" type="presParOf" srcId="{545992E4-A86E-4BF7-994E-8B995FCEB2CB}" destId="{E89E133D-C8D3-4F63-A5F4-BC0B749361F2}" srcOrd="2" destOrd="0" presId="urn:microsoft.com/office/officeart/2005/8/layout/hierarchy4"/>
    <dgm:cxn modelId="{886CFDFC-5F61-4C7D-8DB9-87274CDCF122}" type="presParOf" srcId="{E89E133D-C8D3-4F63-A5F4-BC0B749361F2}" destId="{B0E0F487-A42F-438B-A920-0D80042ECBD6}" srcOrd="0" destOrd="0" presId="urn:microsoft.com/office/officeart/2005/8/layout/hierarchy4"/>
    <dgm:cxn modelId="{9750F494-DDD3-409A-8668-852BA3BF58E0}" type="presParOf" srcId="{B0E0F487-A42F-438B-A920-0D80042ECBD6}" destId="{CC64ED56-FFF5-4A4B-8705-9C890AA419C3}" srcOrd="0" destOrd="0" presId="urn:microsoft.com/office/officeart/2005/8/layout/hierarchy4"/>
    <dgm:cxn modelId="{5E57C482-CDBE-4F66-9642-8C3A770D91B5}" type="presParOf" srcId="{B0E0F487-A42F-438B-A920-0D80042ECBD6}" destId="{9CB0B10B-E030-416F-9E6D-9C64AC91368A}" srcOrd="1" destOrd="0" presId="urn:microsoft.com/office/officeart/2005/8/layout/hierarchy4"/>
    <dgm:cxn modelId="{49309692-5103-41CF-9AAE-E222B372B4B9}" type="presParOf" srcId="{B0E0F487-A42F-438B-A920-0D80042ECBD6}" destId="{04D07B8A-280B-414B-8841-862F4EE9D578}" srcOrd="2" destOrd="0" presId="urn:microsoft.com/office/officeart/2005/8/layout/hierarchy4"/>
    <dgm:cxn modelId="{879ED760-8E4B-48CF-A180-43F61A15E171}" type="presParOf" srcId="{04D07B8A-280B-414B-8841-862F4EE9D578}" destId="{E985419D-CE51-49D2-AD67-BD6A4B5F95F1}" srcOrd="0" destOrd="0" presId="urn:microsoft.com/office/officeart/2005/8/layout/hierarchy4"/>
    <dgm:cxn modelId="{DB0C2FBB-0CBC-4B2E-A6EB-406DD5DA5CAA}" type="presParOf" srcId="{E985419D-CE51-49D2-AD67-BD6A4B5F95F1}" destId="{D5617FA3-6095-4AFE-8305-5076431ADEC1}" srcOrd="0" destOrd="0" presId="urn:microsoft.com/office/officeart/2005/8/layout/hierarchy4"/>
    <dgm:cxn modelId="{00CEDDE6-FF43-42C4-A98B-BD8E30AA1B45}" type="presParOf" srcId="{E985419D-CE51-49D2-AD67-BD6A4B5F95F1}" destId="{276C5A95-EF86-466B-A2B4-7AD6AFE10D24}" srcOrd="1" destOrd="0" presId="urn:microsoft.com/office/officeart/2005/8/layout/hierarchy4"/>
    <dgm:cxn modelId="{318E9F0F-6DDA-4D05-A2CA-6A1FF589FA75}" type="presParOf" srcId="{E89E133D-C8D3-4F63-A5F4-BC0B749361F2}" destId="{5408C56E-4220-4410-80EF-A1357C0BAE25}" srcOrd="1" destOrd="0" presId="urn:microsoft.com/office/officeart/2005/8/layout/hierarchy4"/>
    <dgm:cxn modelId="{BF4411E8-DF0D-4F22-9935-05AC28B45752}" type="presParOf" srcId="{E89E133D-C8D3-4F63-A5F4-BC0B749361F2}" destId="{8F309D58-D5A6-4C26-A320-76A636FD561E}" srcOrd="2" destOrd="0" presId="urn:microsoft.com/office/officeart/2005/8/layout/hierarchy4"/>
    <dgm:cxn modelId="{E64D46E4-1D04-4CF4-8200-AD4A0BCE7A5C}" type="presParOf" srcId="{8F309D58-D5A6-4C26-A320-76A636FD561E}" destId="{E0F25B0F-6E5E-4A35-B785-82023FD73263}" srcOrd="0" destOrd="0" presId="urn:microsoft.com/office/officeart/2005/8/layout/hierarchy4"/>
    <dgm:cxn modelId="{3EA2BF33-62B7-4761-BE69-08FB211C99C7}" type="presParOf" srcId="{8F309D58-D5A6-4C26-A320-76A636FD561E}" destId="{865E2C0E-1972-4A68-AB48-F07A47BC712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422A253-D850-41A7-8890-B57ECBB39941}" type="doc">
      <dgm:prSet loTypeId="urn:microsoft.com/office/officeart/2005/8/layout/hierarchy4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F178FDC-2265-433E-B6C5-FE468BB4C9B1}">
      <dgm:prSet phldrT="[Texto]" custT="1"/>
      <dgm:spPr/>
      <dgm:t>
        <a:bodyPr/>
        <a:lstStyle/>
        <a:p>
          <a:r>
            <a:rPr lang="es-MX" sz="1700" dirty="0" err="1" smtClean="0"/>
            <a:t>Disminucion</a:t>
          </a:r>
          <a:r>
            <a:rPr lang="es-MX" sz="1700" dirty="0" smtClean="0"/>
            <a:t> de la </a:t>
          </a:r>
          <a:r>
            <a:rPr lang="es-MX" sz="1700" dirty="0" err="1" smtClean="0"/>
            <a:t>alegria</a:t>
          </a:r>
          <a:r>
            <a:rPr lang="es-MX" sz="1700" dirty="0" smtClean="0"/>
            <a:t> energía e ilusión por las actividades cotidianas</a:t>
          </a:r>
          <a:endParaRPr lang="es-MX" sz="1700" dirty="0"/>
        </a:p>
      </dgm:t>
    </dgm:pt>
    <dgm:pt modelId="{4C088DCE-4B55-4A33-9210-96F1CF12D145}" type="parTrans" cxnId="{07CF4EE0-798E-4ECB-B80E-414344217747}">
      <dgm:prSet/>
      <dgm:spPr/>
      <dgm:t>
        <a:bodyPr/>
        <a:lstStyle/>
        <a:p>
          <a:endParaRPr lang="es-MX"/>
        </a:p>
      </dgm:t>
    </dgm:pt>
    <dgm:pt modelId="{E4B92415-5AEE-48E8-82A5-61F17863FA92}" type="sibTrans" cxnId="{07CF4EE0-798E-4ECB-B80E-414344217747}">
      <dgm:prSet/>
      <dgm:spPr/>
      <dgm:t>
        <a:bodyPr/>
        <a:lstStyle/>
        <a:p>
          <a:endParaRPr lang="es-MX"/>
        </a:p>
      </dgm:t>
    </dgm:pt>
    <dgm:pt modelId="{F8105377-E9A7-4627-AB50-2845827A6F31}">
      <dgm:prSet phldrT="[Texto]"/>
      <dgm:spPr/>
      <dgm:t>
        <a:bodyPr/>
        <a:lstStyle/>
        <a:p>
          <a:r>
            <a:rPr lang="es-MX" dirty="0" smtClean="0"/>
            <a:t>paraliza nuestro metabolismo y nos limita y aísla.</a:t>
          </a:r>
          <a:endParaRPr lang="es-MX" dirty="0"/>
        </a:p>
      </dgm:t>
    </dgm:pt>
    <dgm:pt modelId="{BDE17D91-E23A-4633-8EFB-A2E16A847E4F}" type="parTrans" cxnId="{C8D909D2-56F9-4B87-AEBA-42EE2C6E4A7E}">
      <dgm:prSet/>
      <dgm:spPr/>
      <dgm:t>
        <a:bodyPr/>
        <a:lstStyle/>
        <a:p>
          <a:endParaRPr lang="es-MX"/>
        </a:p>
      </dgm:t>
    </dgm:pt>
    <dgm:pt modelId="{C8823D94-E625-4279-A038-2B98409F2632}" type="sibTrans" cxnId="{C8D909D2-56F9-4B87-AEBA-42EE2C6E4A7E}">
      <dgm:prSet/>
      <dgm:spPr/>
      <dgm:t>
        <a:bodyPr/>
        <a:lstStyle/>
        <a:p>
          <a:endParaRPr lang="es-MX"/>
        </a:p>
      </dgm:t>
    </dgm:pt>
    <dgm:pt modelId="{296F2EE0-073F-481D-ACEB-9ECDD0BCFAE4}">
      <dgm:prSet phldrT="[Texto]"/>
      <dgm:spPr/>
      <dgm:t>
        <a:bodyPr/>
        <a:lstStyle/>
        <a:p>
          <a:r>
            <a:rPr lang="es-MX" dirty="0" smtClean="0"/>
            <a:t>Depresión</a:t>
          </a:r>
          <a:endParaRPr lang="es-MX" dirty="0"/>
        </a:p>
      </dgm:t>
    </dgm:pt>
    <dgm:pt modelId="{08414AA8-7062-416D-809B-B7E1820AA11A}" type="parTrans" cxnId="{47197D8B-6999-4D5D-B1BC-A565CF2FDB73}">
      <dgm:prSet/>
      <dgm:spPr/>
      <dgm:t>
        <a:bodyPr/>
        <a:lstStyle/>
        <a:p>
          <a:endParaRPr lang="es-MX"/>
        </a:p>
      </dgm:t>
    </dgm:pt>
    <dgm:pt modelId="{D83FD074-561C-4739-B12D-4885CCDF4D8C}" type="sibTrans" cxnId="{47197D8B-6999-4D5D-B1BC-A565CF2FDB73}">
      <dgm:prSet/>
      <dgm:spPr/>
      <dgm:t>
        <a:bodyPr/>
        <a:lstStyle/>
        <a:p>
          <a:endParaRPr lang="es-MX"/>
        </a:p>
      </dgm:t>
    </dgm:pt>
    <dgm:pt modelId="{F15157F0-A777-4C8B-A70E-AEDB0E9CA3EA}">
      <dgm:prSet phldrT="[Texto]"/>
      <dgm:spPr/>
      <dgm:t>
        <a:bodyPr/>
        <a:lstStyle/>
        <a:p>
          <a:r>
            <a:rPr lang="es-MX" dirty="0" smtClean="0"/>
            <a:t>TRISTEZA</a:t>
          </a:r>
          <a:endParaRPr lang="es-MX" dirty="0"/>
        </a:p>
      </dgm:t>
    </dgm:pt>
    <dgm:pt modelId="{DF1ADA21-3F0A-49B3-8428-DE6B0B5386CF}" type="sibTrans" cxnId="{5C9BA8FC-950D-4EFF-8962-7E25F39F085D}">
      <dgm:prSet/>
      <dgm:spPr/>
      <dgm:t>
        <a:bodyPr/>
        <a:lstStyle/>
        <a:p>
          <a:endParaRPr lang="es-MX"/>
        </a:p>
      </dgm:t>
    </dgm:pt>
    <dgm:pt modelId="{8A1DAAFE-982C-40D0-A021-F2B26C1B2F25}" type="parTrans" cxnId="{5C9BA8FC-950D-4EFF-8962-7E25F39F085D}">
      <dgm:prSet/>
      <dgm:spPr/>
      <dgm:t>
        <a:bodyPr/>
        <a:lstStyle/>
        <a:p>
          <a:endParaRPr lang="es-MX"/>
        </a:p>
      </dgm:t>
    </dgm:pt>
    <dgm:pt modelId="{8FC36DA0-76E1-45F9-9845-1CB189B8424C}" type="pres">
      <dgm:prSet presAssocID="{4422A253-D850-41A7-8890-B57ECBB39941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545992E4-A86E-4BF7-994E-8B995FCEB2CB}" type="pres">
      <dgm:prSet presAssocID="{F15157F0-A777-4C8B-A70E-AEDB0E9CA3EA}" presName="vertOne" presStyleCnt="0"/>
      <dgm:spPr/>
    </dgm:pt>
    <dgm:pt modelId="{0D28FEBE-6219-4492-AECB-31B569BD4A4B}" type="pres">
      <dgm:prSet presAssocID="{F15157F0-A777-4C8B-A70E-AEDB0E9CA3EA}" presName="txOne" presStyleLbl="node0" presStyleIdx="0" presStyleCnt="1" custLinFactNeighborX="-1065" custLinFactNeighborY="-41819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321065D-FF66-4E81-9167-BE5F876E7144}" type="pres">
      <dgm:prSet presAssocID="{F15157F0-A777-4C8B-A70E-AEDB0E9CA3EA}" presName="parTransOne" presStyleCnt="0"/>
      <dgm:spPr/>
    </dgm:pt>
    <dgm:pt modelId="{E89E133D-C8D3-4F63-A5F4-BC0B749361F2}" type="pres">
      <dgm:prSet presAssocID="{F15157F0-A777-4C8B-A70E-AEDB0E9CA3EA}" presName="horzOne" presStyleCnt="0"/>
      <dgm:spPr/>
    </dgm:pt>
    <dgm:pt modelId="{B0E0F487-A42F-438B-A920-0D80042ECBD6}" type="pres">
      <dgm:prSet presAssocID="{6F178FDC-2265-433E-B6C5-FE468BB4C9B1}" presName="vertTwo" presStyleCnt="0"/>
      <dgm:spPr/>
    </dgm:pt>
    <dgm:pt modelId="{CC64ED56-FFF5-4A4B-8705-9C890AA419C3}" type="pres">
      <dgm:prSet presAssocID="{6F178FDC-2265-433E-B6C5-FE468BB4C9B1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CB0B10B-E030-416F-9E6D-9C64AC91368A}" type="pres">
      <dgm:prSet presAssocID="{6F178FDC-2265-433E-B6C5-FE468BB4C9B1}" presName="parTransTwo" presStyleCnt="0"/>
      <dgm:spPr/>
    </dgm:pt>
    <dgm:pt modelId="{04D07B8A-280B-414B-8841-862F4EE9D578}" type="pres">
      <dgm:prSet presAssocID="{6F178FDC-2265-433E-B6C5-FE468BB4C9B1}" presName="horzTwo" presStyleCnt="0"/>
      <dgm:spPr/>
    </dgm:pt>
    <dgm:pt modelId="{E985419D-CE51-49D2-AD67-BD6A4B5F95F1}" type="pres">
      <dgm:prSet presAssocID="{F8105377-E9A7-4627-AB50-2845827A6F31}" presName="vertThree" presStyleCnt="0"/>
      <dgm:spPr/>
    </dgm:pt>
    <dgm:pt modelId="{D5617FA3-6095-4AFE-8305-5076431ADEC1}" type="pres">
      <dgm:prSet presAssocID="{F8105377-E9A7-4627-AB50-2845827A6F31}" presName="txThree" presStyleLbl="node3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76C5A95-EF86-466B-A2B4-7AD6AFE10D24}" type="pres">
      <dgm:prSet presAssocID="{F8105377-E9A7-4627-AB50-2845827A6F31}" presName="horzThree" presStyleCnt="0"/>
      <dgm:spPr/>
    </dgm:pt>
    <dgm:pt modelId="{5408C56E-4220-4410-80EF-A1357C0BAE25}" type="pres">
      <dgm:prSet presAssocID="{E4B92415-5AEE-48E8-82A5-61F17863FA92}" presName="sibSpaceTwo" presStyleCnt="0"/>
      <dgm:spPr/>
    </dgm:pt>
    <dgm:pt modelId="{8F309D58-D5A6-4C26-A320-76A636FD561E}" type="pres">
      <dgm:prSet presAssocID="{296F2EE0-073F-481D-ACEB-9ECDD0BCFAE4}" presName="vertTwo" presStyleCnt="0"/>
      <dgm:spPr/>
    </dgm:pt>
    <dgm:pt modelId="{E0F25B0F-6E5E-4A35-B785-82023FD73263}" type="pres">
      <dgm:prSet presAssocID="{296F2EE0-073F-481D-ACEB-9ECDD0BCFAE4}" presName="txTwo" presStyleLbl="node2" presStyleIdx="1" presStyleCnt="2" custLinFactNeighborX="104" custLinFactNeighborY="476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65E2C0E-1972-4A68-AB48-F07A47BC712E}" type="pres">
      <dgm:prSet presAssocID="{296F2EE0-073F-481D-ACEB-9ECDD0BCFAE4}" presName="horzTwo" presStyleCnt="0"/>
      <dgm:spPr/>
    </dgm:pt>
  </dgm:ptLst>
  <dgm:cxnLst>
    <dgm:cxn modelId="{CFAD6867-23C3-429F-A6EF-1E7A2C76825F}" type="presOf" srcId="{4422A253-D850-41A7-8890-B57ECBB39941}" destId="{8FC36DA0-76E1-45F9-9845-1CB189B8424C}" srcOrd="0" destOrd="0" presId="urn:microsoft.com/office/officeart/2005/8/layout/hierarchy4"/>
    <dgm:cxn modelId="{5C9BA8FC-950D-4EFF-8962-7E25F39F085D}" srcId="{4422A253-D850-41A7-8890-B57ECBB39941}" destId="{F15157F0-A777-4C8B-A70E-AEDB0E9CA3EA}" srcOrd="0" destOrd="0" parTransId="{8A1DAAFE-982C-40D0-A021-F2B26C1B2F25}" sibTransId="{DF1ADA21-3F0A-49B3-8428-DE6B0B5386CF}"/>
    <dgm:cxn modelId="{C8D909D2-56F9-4B87-AEBA-42EE2C6E4A7E}" srcId="{6F178FDC-2265-433E-B6C5-FE468BB4C9B1}" destId="{F8105377-E9A7-4627-AB50-2845827A6F31}" srcOrd="0" destOrd="0" parTransId="{BDE17D91-E23A-4633-8EFB-A2E16A847E4F}" sibTransId="{C8823D94-E625-4279-A038-2B98409F2632}"/>
    <dgm:cxn modelId="{07CF4EE0-798E-4ECB-B80E-414344217747}" srcId="{F15157F0-A777-4C8B-A70E-AEDB0E9CA3EA}" destId="{6F178FDC-2265-433E-B6C5-FE468BB4C9B1}" srcOrd="0" destOrd="0" parTransId="{4C088DCE-4B55-4A33-9210-96F1CF12D145}" sibTransId="{E4B92415-5AEE-48E8-82A5-61F17863FA92}"/>
    <dgm:cxn modelId="{47197D8B-6999-4D5D-B1BC-A565CF2FDB73}" srcId="{F15157F0-A777-4C8B-A70E-AEDB0E9CA3EA}" destId="{296F2EE0-073F-481D-ACEB-9ECDD0BCFAE4}" srcOrd="1" destOrd="0" parTransId="{08414AA8-7062-416D-809B-B7E1820AA11A}" sibTransId="{D83FD074-561C-4739-B12D-4885CCDF4D8C}"/>
    <dgm:cxn modelId="{8CA4BCB3-85FC-4E8E-AA23-25C8C723485C}" type="presOf" srcId="{F15157F0-A777-4C8B-A70E-AEDB0E9CA3EA}" destId="{0D28FEBE-6219-4492-AECB-31B569BD4A4B}" srcOrd="0" destOrd="0" presId="urn:microsoft.com/office/officeart/2005/8/layout/hierarchy4"/>
    <dgm:cxn modelId="{3148F5C8-A6C5-4C92-88A4-3CCB3C63C7EE}" type="presOf" srcId="{296F2EE0-073F-481D-ACEB-9ECDD0BCFAE4}" destId="{E0F25B0F-6E5E-4A35-B785-82023FD73263}" srcOrd="0" destOrd="0" presId="urn:microsoft.com/office/officeart/2005/8/layout/hierarchy4"/>
    <dgm:cxn modelId="{3109A3CD-C5CA-47F1-ADC8-00E7F8E9EB5D}" type="presOf" srcId="{6F178FDC-2265-433E-B6C5-FE468BB4C9B1}" destId="{CC64ED56-FFF5-4A4B-8705-9C890AA419C3}" srcOrd="0" destOrd="0" presId="urn:microsoft.com/office/officeart/2005/8/layout/hierarchy4"/>
    <dgm:cxn modelId="{251D41DF-D490-489F-8442-BC2643CB86D5}" type="presOf" srcId="{F8105377-E9A7-4627-AB50-2845827A6F31}" destId="{D5617FA3-6095-4AFE-8305-5076431ADEC1}" srcOrd="0" destOrd="0" presId="urn:microsoft.com/office/officeart/2005/8/layout/hierarchy4"/>
    <dgm:cxn modelId="{6E8EC225-6E50-4A04-8D5C-D0CD60018DF3}" type="presParOf" srcId="{8FC36DA0-76E1-45F9-9845-1CB189B8424C}" destId="{545992E4-A86E-4BF7-994E-8B995FCEB2CB}" srcOrd="0" destOrd="0" presId="urn:microsoft.com/office/officeart/2005/8/layout/hierarchy4"/>
    <dgm:cxn modelId="{12B2A01C-16EF-499F-A70F-0CB76D87DC35}" type="presParOf" srcId="{545992E4-A86E-4BF7-994E-8B995FCEB2CB}" destId="{0D28FEBE-6219-4492-AECB-31B569BD4A4B}" srcOrd="0" destOrd="0" presId="urn:microsoft.com/office/officeart/2005/8/layout/hierarchy4"/>
    <dgm:cxn modelId="{5594CC33-93A8-40A1-9D00-B3ED844A0C2C}" type="presParOf" srcId="{545992E4-A86E-4BF7-994E-8B995FCEB2CB}" destId="{2321065D-FF66-4E81-9167-BE5F876E7144}" srcOrd="1" destOrd="0" presId="urn:microsoft.com/office/officeart/2005/8/layout/hierarchy4"/>
    <dgm:cxn modelId="{95607C38-07EF-4C45-9A9F-FB9CEBDFDEEA}" type="presParOf" srcId="{545992E4-A86E-4BF7-994E-8B995FCEB2CB}" destId="{E89E133D-C8D3-4F63-A5F4-BC0B749361F2}" srcOrd="2" destOrd="0" presId="urn:microsoft.com/office/officeart/2005/8/layout/hierarchy4"/>
    <dgm:cxn modelId="{224009CE-2624-4218-A8D8-EBAB6591E4E1}" type="presParOf" srcId="{E89E133D-C8D3-4F63-A5F4-BC0B749361F2}" destId="{B0E0F487-A42F-438B-A920-0D80042ECBD6}" srcOrd="0" destOrd="0" presId="urn:microsoft.com/office/officeart/2005/8/layout/hierarchy4"/>
    <dgm:cxn modelId="{2EE9E070-D6D6-4B26-9FC9-6C332D4DFDDE}" type="presParOf" srcId="{B0E0F487-A42F-438B-A920-0D80042ECBD6}" destId="{CC64ED56-FFF5-4A4B-8705-9C890AA419C3}" srcOrd="0" destOrd="0" presId="urn:microsoft.com/office/officeart/2005/8/layout/hierarchy4"/>
    <dgm:cxn modelId="{8CE2BF9A-4BDF-4739-8E4B-3B7BFBB39F4E}" type="presParOf" srcId="{B0E0F487-A42F-438B-A920-0D80042ECBD6}" destId="{9CB0B10B-E030-416F-9E6D-9C64AC91368A}" srcOrd="1" destOrd="0" presId="urn:microsoft.com/office/officeart/2005/8/layout/hierarchy4"/>
    <dgm:cxn modelId="{F0175EAD-2A8B-45B9-9705-A134B29367F2}" type="presParOf" srcId="{B0E0F487-A42F-438B-A920-0D80042ECBD6}" destId="{04D07B8A-280B-414B-8841-862F4EE9D578}" srcOrd="2" destOrd="0" presId="urn:microsoft.com/office/officeart/2005/8/layout/hierarchy4"/>
    <dgm:cxn modelId="{71889494-38C0-46D0-81A3-34FE0CCBD817}" type="presParOf" srcId="{04D07B8A-280B-414B-8841-862F4EE9D578}" destId="{E985419D-CE51-49D2-AD67-BD6A4B5F95F1}" srcOrd="0" destOrd="0" presId="urn:microsoft.com/office/officeart/2005/8/layout/hierarchy4"/>
    <dgm:cxn modelId="{C9C73C94-B24A-48B6-B932-DE2682982615}" type="presParOf" srcId="{E985419D-CE51-49D2-AD67-BD6A4B5F95F1}" destId="{D5617FA3-6095-4AFE-8305-5076431ADEC1}" srcOrd="0" destOrd="0" presId="urn:microsoft.com/office/officeart/2005/8/layout/hierarchy4"/>
    <dgm:cxn modelId="{D3C35FB4-1515-4E0B-A12D-81C579ABAF3D}" type="presParOf" srcId="{E985419D-CE51-49D2-AD67-BD6A4B5F95F1}" destId="{276C5A95-EF86-466B-A2B4-7AD6AFE10D24}" srcOrd="1" destOrd="0" presId="urn:microsoft.com/office/officeart/2005/8/layout/hierarchy4"/>
    <dgm:cxn modelId="{FC783877-21ED-4343-9BDA-9B07D7816009}" type="presParOf" srcId="{E89E133D-C8D3-4F63-A5F4-BC0B749361F2}" destId="{5408C56E-4220-4410-80EF-A1357C0BAE25}" srcOrd="1" destOrd="0" presId="urn:microsoft.com/office/officeart/2005/8/layout/hierarchy4"/>
    <dgm:cxn modelId="{E638349D-868C-478E-8A25-D1815F65B4BD}" type="presParOf" srcId="{E89E133D-C8D3-4F63-A5F4-BC0B749361F2}" destId="{8F309D58-D5A6-4C26-A320-76A636FD561E}" srcOrd="2" destOrd="0" presId="urn:microsoft.com/office/officeart/2005/8/layout/hierarchy4"/>
    <dgm:cxn modelId="{F05B0342-D92C-440A-A890-D1663AA5E163}" type="presParOf" srcId="{8F309D58-D5A6-4C26-A320-76A636FD561E}" destId="{E0F25B0F-6E5E-4A35-B785-82023FD73263}" srcOrd="0" destOrd="0" presId="urn:microsoft.com/office/officeart/2005/8/layout/hierarchy4"/>
    <dgm:cxn modelId="{5AD340D4-8C41-4B03-ACA0-0D0EAAA6191A}" type="presParOf" srcId="{8F309D58-D5A6-4C26-A320-76A636FD561E}" destId="{865E2C0E-1972-4A68-AB48-F07A47BC712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5481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MIEDO</a:t>
          </a:r>
          <a:endParaRPr lang="es-MX" sz="4700" kern="1200" dirty="0"/>
        </a:p>
      </dsp:txBody>
      <dsp:txXfrm>
        <a:off x="31911" y="31911"/>
        <a:ext cx="6711659" cy="1025692"/>
      </dsp:txXfrm>
    </dsp:sp>
    <dsp:sp modelId="{CC64ED56-FFF5-4A4B-8705-9C890AA419C3}">
      <dsp:nvSpPr>
        <dsp:cNvPr id="0" name=""/>
        <dsp:cNvSpPr/>
      </dsp:nvSpPr>
      <dsp:spPr>
        <a:xfrm>
          <a:off x="777" y="1209430"/>
          <a:ext cx="4425954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la sangre se reparte en lugares imprescindibles para tomar una actitud evasiva; </a:t>
          </a:r>
          <a:endParaRPr lang="es-MX" sz="1600" kern="1200" dirty="0"/>
        </a:p>
      </dsp:txBody>
      <dsp:txXfrm>
        <a:off x="32688" y="1241341"/>
        <a:ext cx="4362132" cy="1025692"/>
      </dsp:txXfrm>
    </dsp:sp>
    <dsp:sp modelId="{D5617FA3-6095-4AFE-8305-5076431ADEC1}">
      <dsp:nvSpPr>
        <dsp:cNvPr id="0" name=""/>
        <dsp:cNvSpPr/>
      </dsp:nvSpPr>
      <dsp:spPr>
        <a:xfrm>
          <a:off x="777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El organismo se paralice antes de tomar una salida acertada.</a:t>
          </a:r>
          <a:endParaRPr lang="es-MX" sz="1600" kern="1200" dirty="0"/>
        </a:p>
      </dsp:txBody>
      <dsp:txXfrm>
        <a:off x="32688" y="2448712"/>
        <a:ext cx="2103638" cy="1025692"/>
      </dsp:txXfrm>
    </dsp:sp>
    <dsp:sp modelId="{CFF0A995-A747-4A5F-BF24-5E9671C8BE44}">
      <dsp:nvSpPr>
        <dsp:cNvPr id="0" name=""/>
        <dsp:cNvSpPr/>
      </dsp:nvSpPr>
      <dsp:spPr>
        <a:xfrm>
          <a:off x="2259271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 asocia a:</a:t>
          </a:r>
          <a:endParaRPr lang="es-MX" sz="1600" kern="1200" dirty="0"/>
        </a:p>
      </dsp:txBody>
      <dsp:txXfrm>
        <a:off x="2291182" y="2448712"/>
        <a:ext cx="2103638" cy="1025692"/>
      </dsp:txXfrm>
    </dsp:sp>
    <dsp:sp modelId="{13EFBBA6-76B9-43FF-BC71-66ACD0A93B2D}">
      <dsp:nvSpPr>
        <dsp:cNvPr id="0" name=""/>
        <dsp:cNvSpPr/>
      </dsp:nvSpPr>
      <dsp:spPr>
        <a:xfrm>
          <a:off x="4608798" y="1209430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nerviosismo, ansiedad, preocupación, inquietud</a:t>
          </a:r>
          <a:endParaRPr lang="es-MX" sz="1600" kern="1200" dirty="0"/>
        </a:p>
      </dsp:txBody>
      <dsp:txXfrm>
        <a:off x="4640709" y="1241341"/>
        <a:ext cx="2103638" cy="1025692"/>
      </dsp:txXfrm>
    </dsp:sp>
    <dsp:sp modelId="{5ADE8B34-13A5-45D8-A57A-6B53023BF1C6}">
      <dsp:nvSpPr>
        <dsp:cNvPr id="0" name=""/>
        <dsp:cNvSpPr/>
      </dsp:nvSpPr>
      <dsp:spPr>
        <a:xfrm>
          <a:off x="4608798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fobia y pánico</a:t>
          </a:r>
          <a:endParaRPr lang="es-MX" sz="1600" kern="1200" dirty="0"/>
        </a:p>
      </dsp:txBody>
      <dsp:txXfrm>
        <a:off x="4640709" y="2448712"/>
        <a:ext cx="2103638" cy="10256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5481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IRA</a:t>
          </a:r>
          <a:endParaRPr lang="es-MX" sz="4700" kern="1200" dirty="0"/>
        </a:p>
      </dsp:txBody>
      <dsp:txXfrm>
        <a:off x="31911" y="31911"/>
        <a:ext cx="6711659" cy="1025692"/>
      </dsp:txXfrm>
    </dsp:sp>
    <dsp:sp modelId="{CC64ED56-FFF5-4A4B-8705-9C890AA419C3}">
      <dsp:nvSpPr>
        <dsp:cNvPr id="0" name=""/>
        <dsp:cNvSpPr/>
      </dsp:nvSpPr>
      <dsp:spPr>
        <a:xfrm>
          <a:off x="777" y="1209430"/>
          <a:ext cx="4425954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cuerpo reacciona enviando sangre hacia las manos</a:t>
          </a:r>
          <a:endParaRPr lang="es-MX" sz="2300" kern="1200" dirty="0"/>
        </a:p>
      </dsp:txBody>
      <dsp:txXfrm>
        <a:off x="32688" y="1241341"/>
        <a:ext cx="4362132" cy="1025692"/>
      </dsp:txXfrm>
    </dsp:sp>
    <dsp:sp modelId="{D5617FA3-6095-4AFE-8305-5076431ADEC1}">
      <dsp:nvSpPr>
        <dsp:cNvPr id="0" name=""/>
        <dsp:cNvSpPr/>
      </dsp:nvSpPr>
      <dsp:spPr>
        <a:xfrm>
          <a:off x="777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empleo de armas o golpear de manera contundente.</a:t>
          </a:r>
          <a:endParaRPr lang="es-MX" sz="1600" kern="1200" dirty="0"/>
        </a:p>
      </dsp:txBody>
      <dsp:txXfrm>
        <a:off x="32688" y="2448712"/>
        <a:ext cx="2103638" cy="1025692"/>
      </dsp:txXfrm>
    </dsp:sp>
    <dsp:sp modelId="{CFF0A995-A747-4A5F-BF24-5E9671C8BE44}">
      <dsp:nvSpPr>
        <dsp:cNvPr id="0" name=""/>
        <dsp:cNvSpPr/>
      </dsp:nvSpPr>
      <dsp:spPr>
        <a:xfrm>
          <a:off x="2259271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Se acelera frecuencia cardiaca, y se elevan hormonas (adrenalina) </a:t>
          </a:r>
          <a:endParaRPr lang="es-MX" sz="1600" kern="1200" dirty="0"/>
        </a:p>
      </dsp:txBody>
      <dsp:txXfrm>
        <a:off x="2291182" y="2448712"/>
        <a:ext cx="2103638" cy="1025692"/>
      </dsp:txXfrm>
    </dsp:sp>
    <dsp:sp modelId="{13EFBBA6-76B9-43FF-BC71-66ACD0A93B2D}">
      <dsp:nvSpPr>
        <dsp:cNvPr id="0" name=""/>
        <dsp:cNvSpPr/>
      </dsp:nvSpPr>
      <dsp:spPr>
        <a:xfrm>
          <a:off x="4608798" y="1209430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300" kern="1200" dirty="0" smtClean="0"/>
            <a:t>hostilidad ,furia,  indignación</a:t>
          </a:r>
          <a:endParaRPr lang="es-MX" sz="2300" kern="1200" dirty="0"/>
        </a:p>
      </dsp:txBody>
      <dsp:txXfrm>
        <a:off x="4640709" y="1241341"/>
        <a:ext cx="2103638" cy="1025692"/>
      </dsp:txXfrm>
    </dsp:sp>
    <dsp:sp modelId="{5ADE8B34-13A5-45D8-A57A-6B53023BF1C6}">
      <dsp:nvSpPr>
        <dsp:cNvPr id="0" name=""/>
        <dsp:cNvSpPr/>
      </dsp:nvSpPr>
      <dsp:spPr>
        <a:xfrm>
          <a:off x="4608798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 odio patológico</a:t>
          </a:r>
          <a:endParaRPr lang="es-MX" sz="1600" kern="1200" dirty="0"/>
        </a:p>
      </dsp:txBody>
      <dsp:txXfrm>
        <a:off x="4640709" y="2448712"/>
        <a:ext cx="2103638" cy="10256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5481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AMOR</a:t>
          </a:r>
          <a:endParaRPr lang="es-MX" sz="4700" kern="1200" dirty="0"/>
        </a:p>
      </dsp:txBody>
      <dsp:txXfrm>
        <a:off x="31911" y="31911"/>
        <a:ext cx="6711659" cy="1025692"/>
      </dsp:txXfrm>
    </dsp:sp>
    <dsp:sp modelId="{CC64ED56-FFF5-4A4B-8705-9C890AA419C3}">
      <dsp:nvSpPr>
        <dsp:cNvPr id="0" name=""/>
        <dsp:cNvSpPr/>
      </dsp:nvSpPr>
      <dsp:spPr>
        <a:xfrm>
          <a:off x="777" y="1209430"/>
          <a:ext cx="4425954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sentimientos de ternura y complacencia sexual</a:t>
          </a:r>
          <a:endParaRPr lang="es-MX" sz="1900" kern="1200" dirty="0"/>
        </a:p>
      </dsp:txBody>
      <dsp:txXfrm>
        <a:off x="32688" y="1241341"/>
        <a:ext cx="4362132" cy="1025692"/>
      </dsp:txXfrm>
    </dsp:sp>
    <dsp:sp modelId="{D5617FA3-6095-4AFE-8305-5076431ADEC1}">
      <dsp:nvSpPr>
        <dsp:cNvPr id="0" name=""/>
        <dsp:cNvSpPr/>
      </dsp:nvSpPr>
      <dsp:spPr>
        <a:xfrm>
          <a:off x="777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generan un estado  de calma relajación y satisfacción.</a:t>
          </a:r>
          <a:endParaRPr lang="es-MX" sz="1700" kern="1200" dirty="0"/>
        </a:p>
      </dsp:txBody>
      <dsp:txXfrm>
        <a:off x="32688" y="2448712"/>
        <a:ext cx="2103638" cy="1025692"/>
      </dsp:txXfrm>
    </dsp:sp>
    <dsp:sp modelId="{CFF0A995-A747-4A5F-BF24-5E9671C8BE44}">
      <dsp:nvSpPr>
        <dsp:cNvPr id="0" name=""/>
        <dsp:cNvSpPr/>
      </dsp:nvSpPr>
      <dsp:spPr>
        <a:xfrm>
          <a:off x="2259271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Predispone a todo nuestro organismo al entendimiento mutuo</a:t>
          </a:r>
          <a:endParaRPr lang="es-MX" sz="1700" kern="1200" dirty="0"/>
        </a:p>
      </dsp:txBody>
      <dsp:txXfrm>
        <a:off x="2291182" y="2448712"/>
        <a:ext cx="2103638" cy="1025692"/>
      </dsp:txXfrm>
    </dsp:sp>
    <dsp:sp modelId="{13EFBBA6-76B9-43FF-BC71-66ACD0A93B2D}">
      <dsp:nvSpPr>
        <dsp:cNvPr id="0" name=""/>
        <dsp:cNvSpPr/>
      </dsp:nvSpPr>
      <dsp:spPr>
        <a:xfrm>
          <a:off x="4608798" y="1209430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simpatía, amabilidad, afinidad, adoración</a:t>
          </a:r>
          <a:endParaRPr lang="es-MX" sz="1900" kern="1200" dirty="0"/>
        </a:p>
      </dsp:txBody>
      <dsp:txXfrm>
        <a:off x="4640709" y="1241341"/>
        <a:ext cx="2103638" cy="1025692"/>
      </dsp:txXfrm>
    </dsp:sp>
    <dsp:sp modelId="{5ADE8B34-13A5-45D8-A57A-6B53023BF1C6}">
      <dsp:nvSpPr>
        <dsp:cNvPr id="0" name=""/>
        <dsp:cNvSpPr/>
      </dsp:nvSpPr>
      <dsp:spPr>
        <a:xfrm>
          <a:off x="4608798" y="2416801"/>
          <a:ext cx="2167460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 dependencia extrema</a:t>
          </a:r>
          <a:endParaRPr lang="es-MX" sz="1700" kern="1200" dirty="0"/>
        </a:p>
      </dsp:txBody>
      <dsp:txXfrm>
        <a:off x="4640709" y="2448712"/>
        <a:ext cx="2103638" cy="10256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2033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ALEGRIA</a:t>
          </a:r>
          <a:endParaRPr lang="es-MX" sz="4700" kern="1200" dirty="0"/>
        </a:p>
      </dsp:txBody>
      <dsp:txXfrm>
        <a:off x="31911" y="31911"/>
        <a:ext cx="6708211" cy="1025692"/>
      </dsp:txXfrm>
    </dsp:sp>
    <dsp:sp modelId="{CC64ED56-FFF5-4A4B-8705-9C890AA419C3}">
      <dsp:nvSpPr>
        <dsp:cNvPr id="0" name=""/>
        <dsp:cNvSpPr/>
      </dsp:nvSpPr>
      <dsp:spPr>
        <a:xfrm>
          <a:off x="2501" y="1209430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suprimen sensaciones negativas o de incomodidad</a:t>
          </a:r>
          <a:endParaRPr lang="es-MX" sz="2000" kern="1200" dirty="0"/>
        </a:p>
      </dsp:txBody>
      <dsp:txXfrm>
        <a:off x="34412" y="1241341"/>
        <a:ext cx="3185714" cy="1025692"/>
      </dsp:txXfrm>
    </dsp:sp>
    <dsp:sp modelId="{D5617FA3-6095-4AFE-8305-5076431ADEC1}">
      <dsp:nvSpPr>
        <dsp:cNvPr id="0" name=""/>
        <dsp:cNvSpPr/>
      </dsp:nvSpPr>
      <dsp:spPr>
        <a:xfrm>
          <a:off x="2501" y="241680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sensación de tranquilidad y calma corporal.</a:t>
          </a:r>
          <a:endParaRPr lang="es-MX" sz="2000" kern="1200" dirty="0"/>
        </a:p>
      </dsp:txBody>
      <dsp:txXfrm>
        <a:off x="34412" y="2448712"/>
        <a:ext cx="3185714" cy="1025692"/>
      </dsp:txXfrm>
    </dsp:sp>
    <dsp:sp modelId="{13EFBBA6-76B9-43FF-BC71-66ACD0A93B2D}">
      <dsp:nvSpPr>
        <dsp:cNvPr id="0" name=""/>
        <dsp:cNvSpPr/>
      </dsp:nvSpPr>
      <dsp:spPr>
        <a:xfrm>
          <a:off x="3524999" y="1209430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Se asocia con el placer, la diversión, la armonía sensual</a:t>
          </a:r>
          <a:endParaRPr lang="es-MX" sz="2000" kern="1200" dirty="0"/>
        </a:p>
      </dsp:txBody>
      <dsp:txXfrm>
        <a:off x="3556910" y="1241341"/>
        <a:ext cx="3185714" cy="1025692"/>
      </dsp:txXfrm>
    </dsp:sp>
    <dsp:sp modelId="{5ADE8B34-13A5-45D8-A57A-6B53023BF1C6}">
      <dsp:nvSpPr>
        <dsp:cNvPr id="0" name=""/>
        <dsp:cNvSpPr/>
      </dsp:nvSpPr>
      <dsp:spPr>
        <a:xfrm>
          <a:off x="3524999" y="241680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  euforia, y éxtasis</a:t>
          </a:r>
          <a:endParaRPr lang="es-MX" sz="2000" kern="1200" dirty="0"/>
        </a:p>
      </dsp:txBody>
      <dsp:txXfrm>
        <a:off x="3556910" y="2448712"/>
        <a:ext cx="3185714" cy="102569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2033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SORPRESA</a:t>
          </a:r>
          <a:endParaRPr lang="es-MX" sz="4700" kern="1200" dirty="0"/>
        </a:p>
      </dsp:txBody>
      <dsp:txXfrm>
        <a:off x="31911" y="31911"/>
        <a:ext cx="6708211" cy="1025692"/>
      </dsp:txXfrm>
    </dsp:sp>
    <dsp:sp modelId="{CC64ED56-FFF5-4A4B-8705-9C890AA419C3}">
      <dsp:nvSpPr>
        <dsp:cNvPr id="0" name=""/>
        <dsp:cNvSpPr/>
      </dsp:nvSpPr>
      <dsp:spPr>
        <a:xfrm>
          <a:off x="2501" y="1209430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Eleve nuestras cejas</a:t>
          </a:r>
          <a:endParaRPr lang="es-MX" sz="2800" kern="1200" dirty="0"/>
        </a:p>
      </dsp:txBody>
      <dsp:txXfrm>
        <a:off x="34412" y="1241341"/>
        <a:ext cx="3185714" cy="1025692"/>
      </dsp:txXfrm>
    </dsp:sp>
    <dsp:sp modelId="{D5617FA3-6095-4AFE-8305-5076431ADEC1}">
      <dsp:nvSpPr>
        <dsp:cNvPr id="0" name=""/>
        <dsp:cNvSpPr/>
      </dsp:nvSpPr>
      <dsp:spPr>
        <a:xfrm>
          <a:off x="2501" y="241680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nos permite ampliar el campo visual y que nuestra retina reciba más luz.</a:t>
          </a:r>
          <a:endParaRPr lang="es-MX" sz="2000" kern="1200" dirty="0"/>
        </a:p>
      </dsp:txBody>
      <dsp:txXfrm>
        <a:off x="34412" y="2448712"/>
        <a:ext cx="3185714" cy="1025692"/>
      </dsp:txXfrm>
    </dsp:sp>
    <dsp:sp modelId="{E0F25B0F-6E5E-4A35-B785-82023FD73263}">
      <dsp:nvSpPr>
        <dsp:cNvPr id="0" name=""/>
        <dsp:cNvSpPr/>
      </dsp:nvSpPr>
      <dsp:spPr>
        <a:xfrm>
          <a:off x="3527500" y="172819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800" kern="1200" dirty="0" smtClean="0"/>
            <a:t>euforia</a:t>
          </a:r>
          <a:endParaRPr lang="es-MX" sz="2800" kern="1200" dirty="0"/>
        </a:p>
      </dsp:txBody>
      <dsp:txXfrm>
        <a:off x="3559411" y="1760102"/>
        <a:ext cx="3185714" cy="102569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2033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smtClean="0"/>
            <a:t>DISGUSTO</a:t>
          </a:r>
          <a:endParaRPr lang="es-MX" sz="4700" kern="1200" dirty="0"/>
        </a:p>
      </dsp:txBody>
      <dsp:txXfrm>
        <a:off x="31911" y="31911"/>
        <a:ext cx="6708211" cy="1025692"/>
      </dsp:txXfrm>
    </dsp:sp>
    <dsp:sp modelId="{CC64ED56-FFF5-4A4B-8705-9C890AA419C3}">
      <dsp:nvSpPr>
        <dsp:cNvPr id="0" name=""/>
        <dsp:cNvSpPr/>
      </dsp:nvSpPr>
      <dsp:spPr>
        <a:xfrm>
          <a:off x="2501" y="1209430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facial de disgusto se perfila para bloquear las fosas nasales </a:t>
          </a:r>
          <a:endParaRPr lang="es-MX" sz="2000" kern="1200" dirty="0"/>
        </a:p>
      </dsp:txBody>
      <dsp:txXfrm>
        <a:off x="34412" y="1241341"/>
        <a:ext cx="3185714" cy="1025692"/>
      </dsp:txXfrm>
    </dsp:sp>
    <dsp:sp modelId="{D5617FA3-6095-4AFE-8305-5076431ADEC1}">
      <dsp:nvSpPr>
        <dsp:cNvPr id="0" name=""/>
        <dsp:cNvSpPr/>
      </dsp:nvSpPr>
      <dsp:spPr>
        <a:xfrm>
          <a:off x="2501" y="241680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smtClean="0"/>
            <a:t>en caso de percibir una sustancia desagradable y facilitarnos la necesidad de expulsarla.</a:t>
          </a:r>
          <a:endParaRPr lang="es-MX" sz="1700" kern="1200" dirty="0"/>
        </a:p>
      </dsp:txBody>
      <dsp:txXfrm>
        <a:off x="34412" y="2448712"/>
        <a:ext cx="3185714" cy="1025692"/>
      </dsp:txXfrm>
    </dsp:sp>
    <dsp:sp modelId="{E0F25B0F-6E5E-4A35-B785-82023FD73263}">
      <dsp:nvSpPr>
        <dsp:cNvPr id="0" name=""/>
        <dsp:cNvSpPr/>
      </dsp:nvSpPr>
      <dsp:spPr>
        <a:xfrm>
          <a:off x="3527500" y="172819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tristeza</a:t>
          </a:r>
          <a:endParaRPr lang="es-MX" sz="2000" kern="1200" dirty="0"/>
        </a:p>
      </dsp:txBody>
      <dsp:txXfrm>
        <a:off x="3559411" y="1760102"/>
        <a:ext cx="3185714" cy="10256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28FEBE-6219-4492-AECB-31B569BD4A4B}">
      <dsp:nvSpPr>
        <dsp:cNvPr id="0" name=""/>
        <dsp:cNvSpPr/>
      </dsp:nvSpPr>
      <dsp:spPr>
        <a:xfrm>
          <a:off x="0" y="0"/>
          <a:ext cx="6772033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700" kern="1200" dirty="0" smtClean="0"/>
            <a:t>TRISTEZA</a:t>
          </a:r>
          <a:endParaRPr lang="es-MX" sz="4700" kern="1200" dirty="0"/>
        </a:p>
      </dsp:txBody>
      <dsp:txXfrm>
        <a:off x="31911" y="31911"/>
        <a:ext cx="6708211" cy="1025692"/>
      </dsp:txXfrm>
    </dsp:sp>
    <dsp:sp modelId="{CC64ED56-FFF5-4A4B-8705-9C890AA419C3}">
      <dsp:nvSpPr>
        <dsp:cNvPr id="0" name=""/>
        <dsp:cNvSpPr/>
      </dsp:nvSpPr>
      <dsp:spPr>
        <a:xfrm>
          <a:off x="2501" y="1209430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700" kern="1200" dirty="0" err="1" smtClean="0"/>
            <a:t>Disminucion</a:t>
          </a:r>
          <a:r>
            <a:rPr lang="es-MX" sz="1700" kern="1200" dirty="0" smtClean="0"/>
            <a:t> de la </a:t>
          </a:r>
          <a:r>
            <a:rPr lang="es-MX" sz="1700" kern="1200" dirty="0" err="1" smtClean="0"/>
            <a:t>alegria</a:t>
          </a:r>
          <a:r>
            <a:rPr lang="es-MX" sz="1700" kern="1200" dirty="0" smtClean="0"/>
            <a:t> energía e ilusión por las actividades cotidianas</a:t>
          </a:r>
          <a:endParaRPr lang="es-MX" sz="1700" kern="1200" dirty="0"/>
        </a:p>
      </dsp:txBody>
      <dsp:txXfrm>
        <a:off x="34412" y="1241341"/>
        <a:ext cx="3185714" cy="1025692"/>
      </dsp:txXfrm>
    </dsp:sp>
    <dsp:sp modelId="{D5617FA3-6095-4AFE-8305-5076431ADEC1}">
      <dsp:nvSpPr>
        <dsp:cNvPr id="0" name=""/>
        <dsp:cNvSpPr/>
      </dsp:nvSpPr>
      <dsp:spPr>
        <a:xfrm>
          <a:off x="2501" y="241680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paraliza nuestro metabolismo y nos limita y aísla.</a:t>
          </a:r>
          <a:endParaRPr lang="es-MX" sz="2000" kern="1200" dirty="0"/>
        </a:p>
      </dsp:txBody>
      <dsp:txXfrm>
        <a:off x="34412" y="2448712"/>
        <a:ext cx="3185714" cy="1025692"/>
      </dsp:txXfrm>
    </dsp:sp>
    <dsp:sp modelId="{E0F25B0F-6E5E-4A35-B785-82023FD73263}">
      <dsp:nvSpPr>
        <dsp:cNvPr id="0" name=""/>
        <dsp:cNvSpPr/>
      </dsp:nvSpPr>
      <dsp:spPr>
        <a:xfrm>
          <a:off x="3527500" y="1728191"/>
          <a:ext cx="3249536" cy="108951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000" kern="1200" dirty="0" smtClean="0"/>
            <a:t>Depresión</a:t>
          </a:r>
          <a:endParaRPr lang="es-MX" sz="2000" kern="1200" dirty="0"/>
        </a:p>
      </dsp:txBody>
      <dsp:txXfrm>
        <a:off x="3559411" y="1760102"/>
        <a:ext cx="3185714" cy="1025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31/08/2016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sicologia-online.com/ebooks/general/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3185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CONTADURIA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IDENTIDAD Y AUTOESTIMA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E.T.E. y L.P. ERIKA PRISCILA HERNANDEZ ZENIL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Julio- Diciembre 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465769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2107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3008987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531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125846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124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7501475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359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1339488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4397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6451830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337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400" b="1" dirty="0" smtClean="0"/>
              <a:t>PERCEPCIÓN</a:t>
            </a:r>
            <a:endParaRPr lang="es-MX" sz="4400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dirty="0"/>
              <a:t>Es un mecanismo de adquisición de la información a través de la integración estructurada de los datos que proceden de los sentidos; en virtud de esta integración, el sujeto capta los sujetos.</a:t>
            </a:r>
            <a:endParaRPr lang="es-MX" dirty="0"/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2384" y="4352925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75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b="1" dirty="0" smtClean="0"/>
              <a:t>CONDUCTA</a:t>
            </a:r>
            <a:endParaRPr lang="es-MX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Conjunto de actividades externas observables en el individuo y de fenómenos internos no observables </a:t>
            </a:r>
            <a:r>
              <a:rPr lang="es-ES" dirty="0" err="1"/>
              <a:t>conmitantes</a:t>
            </a:r>
            <a:r>
              <a:rPr lang="es-ES" dirty="0"/>
              <a:t>, como metas, motivaciones, emociones</a:t>
            </a:r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7312" y="4221088"/>
            <a:ext cx="2143125" cy="2143125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4830687"/>
            <a:ext cx="1905000" cy="923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093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http://image.slidesharecdn.com/exposicion-141109183052-conversion-gate01/95/percepcin-exposicion-35-638.jpg?cb=141555799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764704"/>
            <a:ext cx="7488832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506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pPr marL="457200" indent="-457200">
              <a:buFont typeface="Arial" charset="0"/>
              <a:buChar char="•"/>
            </a:pPr>
            <a:r>
              <a:rPr lang="es-ES" sz="2800" b="1" dirty="0" smtClean="0">
                <a:latin typeface="Arial" pitchFamily="34" charset="0"/>
                <a:cs typeface="Arial" pitchFamily="34" charset="0"/>
                <a:hlinkClick r:id="rId2"/>
              </a:rPr>
              <a:t>http</a:t>
            </a:r>
            <a:r>
              <a:rPr lang="es-ES" sz="2800" b="1" dirty="0">
                <a:latin typeface="Arial" pitchFamily="34" charset="0"/>
                <a:cs typeface="Arial" pitchFamily="34" charset="0"/>
                <a:hlinkClick r:id="rId2"/>
              </a:rPr>
              <a:t>://www.psicologia-online.com/ebooks/general</a:t>
            </a:r>
            <a:r>
              <a:rPr lang="es-ES" sz="2800" b="1" dirty="0" smtClean="0">
                <a:latin typeface="Arial" pitchFamily="34" charset="0"/>
                <a:cs typeface="Arial" pitchFamily="34" charset="0"/>
                <a:hlinkClick r:id="rId2"/>
              </a:rPr>
              <a:t>/</a:t>
            </a:r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Introducción a la </a:t>
            </a:r>
            <a:r>
              <a:rPr lang="es-ES" sz="2800" b="1" dirty="0" err="1" smtClean="0">
                <a:latin typeface="Arial" pitchFamily="34" charset="0"/>
                <a:cs typeface="Arial" pitchFamily="34" charset="0"/>
              </a:rPr>
              <a:t>psicologia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, Linda </a:t>
            </a:r>
            <a:r>
              <a:rPr lang="es-ES" sz="2800" b="1" dirty="0" err="1" smtClean="0">
                <a:latin typeface="Arial" pitchFamily="34" charset="0"/>
                <a:cs typeface="Arial" pitchFamily="34" charset="0"/>
              </a:rPr>
              <a:t>Davifod</a:t>
            </a:r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Arial" charset="0"/>
              <a:buChar char="•"/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PSICOLOGIA, Charles G. Morris, Albert A. </a:t>
            </a:r>
            <a:r>
              <a:rPr lang="es-ES" sz="2800" b="1" dirty="0" err="1" smtClean="0">
                <a:latin typeface="Arial" pitchFamily="34" charset="0"/>
                <a:cs typeface="Arial" pitchFamily="34" charset="0"/>
              </a:rPr>
              <a:t>Mastio</a:t>
            </a: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; editorial Pearson 2009</a:t>
            </a:r>
            <a:endParaRPr lang="es-ES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620688"/>
            <a:ext cx="820866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IDENTIDAD Y AUTOESTIMA</a:t>
            </a:r>
          </a:p>
          <a:p>
            <a:pPr algn="just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nuestros pensamientos y emociones van relacionados a un objetivo que es la manera en que nos relacionamos y nos conducimos con nuestros semejantes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err="1"/>
              <a:t>Our</a:t>
            </a:r>
            <a:r>
              <a:rPr lang="es-MX" sz="2000" dirty="0"/>
              <a:t> </a:t>
            </a:r>
            <a:r>
              <a:rPr lang="es-MX" sz="2000" dirty="0" err="1"/>
              <a:t>thoughts</a:t>
            </a:r>
            <a:r>
              <a:rPr lang="es-MX" sz="2000" dirty="0"/>
              <a:t> and </a:t>
            </a:r>
            <a:r>
              <a:rPr lang="es-MX" sz="2000" dirty="0" err="1"/>
              <a:t>emotions</a:t>
            </a:r>
            <a:r>
              <a:rPr lang="es-MX" sz="2000" dirty="0"/>
              <a:t> are </a:t>
            </a:r>
            <a:r>
              <a:rPr lang="es-MX" sz="2000" dirty="0" err="1"/>
              <a:t>related</a:t>
            </a:r>
            <a:r>
              <a:rPr lang="es-MX" sz="2000" dirty="0"/>
              <a:t> </a:t>
            </a:r>
            <a:r>
              <a:rPr lang="es-MX" sz="2000" dirty="0" err="1"/>
              <a:t>to</a:t>
            </a:r>
            <a:r>
              <a:rPr lang="es-MX" sz="2000" dirty="0"/>
              <a:t> </a:t>
            </a:r>
            <a:r>
              <a:rPr lang="es-MX" sz="2000" dirty="0" err="1"/>
              <a:t>an</a:t>
            </a:r>
            <a:r>
              <a:rPr lang="es-MX" sz="2000" dirty="0"/>
              <a:t> </a:t>
            </a:r>
            <a:r>
              <a:rPr lang="es-MX" sz="2000" dirty="0" err="1"/>
              <a:t>objective</a:t>
            </a:r>
            <a:r>
              <a:rPr lang="es-MX" sz="2000" dirty="0"/>
              <a:t> </a:t>
            </a:r>
            <a:r>
              <a:rPr lang="es-MX" sz="2000" dirty="0" err="1"/>
              <a:t>that</a:t>
            </a:r>
            <a:r>
              <a:rPr lang="es-MX" sz="2000" dirty="0"/>
              <a:t> </a:t>
            </a:r>
            <a:r>
              <a:rPr lang="es-MX" sz="2000" dirty="0" err="1"/>
              <a:t>is</a:t>
            </a:r>
            <a:r>
              <a:rPr lang="es-MX" sz="2000" dirty="0"/>
              <a:t> </a:t>
            </a:r>
            <a:r>
              <a:rPr lang="es-MX" sz="2000" dirty="0" err="1"/>
              <a:t>the</a:t>
            </a:r>
            <a:r>
              <a:rPr lang="es-MX" sz="2000" dirty="0"/>
              <a:t> </a:t>
            </a:r>
            <a:r>
              <a:rPr lang="es-MX" sz="2000" dirty="0" err="1"/>
              <a:t>way</a:t>
            </a:r>
            <a:r>
              <a:rPr lang="es-MX" sz="2000" dirty="0"/>
              <a:t> in </a:t>
            </a:r>
            <a:r>
              <a:rPr lang="es-MX" sz="2000" dirty="0" err="1"/>
              <a:t>which</a:t>
            </a:r>
            <a:r>
              <a:rPr lang="es-MX" sz="2000" dirty="0"/>
              <a:t> </a:t>
            </a:r>
            <a:r>
              <a:rPr lang="es-MX" sz="2000" dirty="0" err="1"/>
              <a:t>we</a:t>
            </a:r>
            <a:r>
              <a:rPr lang="es-MX" sz="2000" dirty="0"/>
              <a:t> </a:t>
            </a:r>
            <a:r>
              <a:rPr lang="es-MX" sz="2000" dirty="0" err="1"/>
              <a:t>interact</a:t>
            </a:r>
            <a:r>
              <a:rPr lang="es-MX" sz="2000" dirty="0"/>
              <a:t> and </a:t>
            </a:r>
            <a:r>
              <a:rPr lang="es-MX" sz="2000" dirty="0" err="1"/>
              <a:t>we</a:t>
            </a:r>
            <a:r>
              <a:rPr lang="es-MX" sz="2000" dirty="0"/>
              <a:t> </a:t>
            </a:r>
            <a:r>
              <a:rPr lang="es-MX" sz="2000" dirty="0" err="1"/>
              <a:t>conduct</a:t>
            </a:r>
            <a:r>
              <a:rPr lang="es-MX" sz="2000" dirty="0"/>
              <a:t> </a:t>
            </a:r>
            <a:r>
              <a:rPr lang="es-MX" sz="2000" dirty="0" err="1"/>
              <a:t>ourselves</a:t>
            </a:r>
            <a:r>
              <a:rPr lang="es-MX" sz="2000" dirty="0"/>
              <a:t> </a:t>
            </a:r>
            <a:r>
              <a:rPr lang="es-MX" sz="2000" dirty="0" err="1"/>
              <a:t>with</a:t>
            </a:r>
            <a:r>
              <a:rPr lang="es-MX" sz="2000" dirty="0"/>
              <a:t> </a:t>
            </a:r>
            <a:r>
              <a:rPr lang="es-MX" sz="2000" dirty="0" err="1"/>
              <a:t>our</a:t>
            </a:r>
            <a:r>
              <a:rPr lang="es-MX" sz="2000" dirty="0"/>
              <a:t> </a:t>
            </a:r>
            <a:r>
              <a:rPr lang="es-MX" sz="2000" dirty="0" err="1"/>
              <a:t>fellow</a:t>
            </a:r>
            <a:r>
              <a:rPr lang="es-MX" sz="2000" dirty="0"/>
              <a:t> </a:t>
            </a:r>
            <a:r>
              <a:rPr lang="es-MX" sz="2000" dirty="0" err="1"/>
              <a:t>man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39552" y="1052736"/>
            <a:ext cx="8352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Pensamientos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b="1" dirty="0">
                <a:latin typeface="Arial" pitchFamily="34" charset="0"/>
                <a:cs typeface="Arial" pitchFamily="34" charset="0"/>
              </a:rPr>
              <a:t>Emociones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b="1" dirty="0">
                <a:latin typeface="Arial" pitchFamily="34" charset="0"/>
                <a:cs typeface="Arial" pitchFamily="34" charset="0"/>
              </a:rPr>
              <a:t>Conducta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percepción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539552" y="3573016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 </a:t>
            </a:r>
            <a:endParaRPr lang="es-E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539552" y="3244334"/>
            <a:ext cx="66967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s-MX" sz="2400" dirty="0" err="1" smtClean="0"/>
              <a:t>Thoughts</a:t>
            </a:r>
            <a:endParaRPr lang="es-MX" sz="2400" dirty="0"/>
          </a:p>
          <a:p>
            <a:pPr marL="285750" indent="-285750">
              <a:buFont typeface="Arial" charset="0"/>
              <a:buChar char="•"/>
            </a:pPr>
            <a:r>
              <a:rPr lang="es-MX" sz="2400" dirty="0" err="1" smtClean="0"/>
              <a:t>Emotions</a:t>
            </a:r>
            <a:r>
              <a:rPr lang="es-MX" sz="2400" dirty="0" smtClean="0"/>
              <a:t> </a:t>
            </a:r>
          </a:p>
          <a:p>
            <a:pPr marL="285750" indent="-285750">
              <a:buFont typeface="Arial" charset="0"/>
              <a:buChar char="•"/>
            </a:pPr>
            <a:r>
              <a:rPr lang="es-MX" sz="2400" dirty="0" err="1" smtClean="0"/>
              <a:t>Conduct</a:t>
            </a:r>
            <a:endParaRPr lang="es-MX" sz="2400" dirty="0" smtClean="0"/>
          </a:p>
          <a:p>
            <a:pPr marL="285750" indent="-285750">
              <a:buFont typeface="Arial" charset="0"/>
              <a:buChar char="•"/>
            </a:pPr>
            <a:r>
              <a:rPr lang="es-MX" sz="2400" dirty="0" err="1"/>
              <a:t>P</a:t>
            </a:r>
            <a:r>
              <a:rPr lang="es-MX" sz="2400" dirty="0" err="1" smtClean="0"/>
              <a:t>erception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873804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71820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que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los alumnos logren identificar su propia autoestima  y con ello hacer conciencia de la manera en que se ven a si mismos y la manera en como se relacionan con sus semejantes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204865"/>
            <a:ext cx="7772400" cy="2880320"/>
          </a:xfrm>
        </p:spPr>
        <p:txBody>
          <a:bodyPr>
            <a:normAutofit/>
          </a:bodyPr>
          <a:lstStyle/>
          <a:p>
            <a:pPr algn="ctr"/>
            <a:r>
              <a:rPr lang="es-MX" sz="2400" dirty="0">
                <a:solidFill>
                  <a:schemeClr val="tx1"/>
                </a:solidFill>
              </a:rPr>
              <a:t>General </a:t>
            </a:r>
            <a:r>
              <a:rPr lang="es-MX" sz="2400" dirty="0" err="1">
                <a:solidFill>
                  <a:schemeClr val="tx1"/>
                </a:solidFill>
              </a:rPr>
              <a:t>objective</a:t>
            </a:r>
            <a:r>
              <a:rPr lang="es-MX" sz="2400" dirty="0">
                <a:solidFill>
                  <a:schemeClr val="tx1"/>
                </a:solidFill>
              </a:rPr>
              <a:t>: </a:t>
            </a:r>
            <a:endParaRPr lang="es-MX" sz="2400" dirty="0" smtClean="0">
              <a:solidFill>
                <a:schemeClr val="tx1"/>
              </a:solidFill>
            </a:endParaRPr>
          </a:p>
          <a:p>
            <a:pPr algn="ctr"/>
            <a:r>
              <a:rPr lang="es-MX" sz="2400" dirty="0" err="1" smtClean="0">
                <a:solidFill>
                  <a:schemeClr val="tx1"/>
                </a:solidFill>
              </a:rPr>
              <a:t>That</a:t>
            </a:r>
            <a:r>
              <a:rPr lang="es-MX" sz="2400" dirty="0" smtClean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students</a:t>
            </a:r>
            <a:r>
              <a:rPr lang="es-MX" sz="2400" dirty="0">
                <a:solidFill>
                  <a:schemeClr val="tx1"/>
                </a:solidFill>
              </a:rPr>
              <a:t> are </a:t>
            </a:r>
            <a:r>
              <a:rPr lang="es-MX" sz="2400" dirty="0" err="1">
                <a:solidFill>
                  <a:schemeClr val="tx1"/>
                </a:solidFill>
              </a:rPr>
              <a:t>able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to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identify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their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own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self-esteem</a:t>
            </a:r>
            <a:r>
              <a:rPr lang="es-MX" sz="2400" dirty="0">
                <a:solidFill>
                  <a:schemeClr val="tx1"/>
                </a:solidFill>
              </a:rPr>
              <a:t> and </a:t>
            </a:r>
            <a:r>
              <a:rPr lang="es-MX" sz="2400" dirty="0" err="1">
                <a:solidFill>
                  <a:schemeClr val="tx1"/>
                </a:solidFill>
              </a:rPr>
              <a:t>making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it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aware</a:t>
            </a:r>
            <a:r>
              <a:rPr lang="es-MX" sz="2400" dirty="0">
                <a:solidFill>
                  <a:schemeClr val="tx1"/>
                </a:solidFill>
              </a:rPr>
              <a:t> of </a:t>
            </a:r>
            <a:r>
              <a:rPr lang="es-MX" sz="2400" dirty="0" err="1">
                <a:solidFill>
                  <a:schemeClr val="tx1"/>
                </a:solidFill>
              </a:rPr>
              <a:t>the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way</a:t>
            </a:r>
            <a:r>
              <a:rPr lang="es-MX" sz="2400" dirty="0">
                <a:solidFill>
                  <a:schemeClr val="tx1"/>
                </a:solidFill>
              </a:rPr>
              <a:t> in </a:t>
            </a:r>
            <a:r>
              <a:rPr lang="es-MX" sz="2400" dirty="0" err="1">
                <a:solidFill>
                  <a:schemeClr val="tx1"/>
                </a:solidFill>
              </a:rPr>
              <a:t>which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they</a:t>
            </a:r>
            <a:r>
              <a:rPr lang="es-MX" sz="2400" dirty="0">
                <a:solidFill>
                  <a:schemeClr val="tx1"/>
                </a:solidFill>
              </a:rPr>
              <a:t> are </a:t>
            </a:r>
            <a:r>
              <a:rPr lang="es-MX" sz="2400" dirty="0" err="1">
                <a:solidFill>
                  <a:schemeClr val="tx1"/>
                </a:solidFill>
              </a:rPr>
              <a:t>themselves</a:t>
            </a:r>
            <a:r>
              <a:rPr lang="es-MX" sz="2400" dirty="0">
                <a:solidFill>
                  <a:schemeClr val="tx1"/>
                </a:solidFill>
              </a:rPr>
              <a:t> and </a:t>
            </a:r>
            <a:r>
              <a:rPr lang="es-MX" sz="2400" dirty="0" err="1">
                <a:solidFill>
                  <a:schemeClr val="tx1"/>
                </a:solidFill>
              </a:rPr>
              <a:t>the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way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they</a:t>
            </a:r>
            <a:r>
              <a:rPr lang="es-MX" sz="2400" dirty="0">
                <a:solidFill>
                  <a:schemeClr val="tx1"/>
                </a:solidFill>
              </a:rPr>
              <a:t> relate </a:t>
            </a:r>
            <a:r>
              <a:rPr lang="es-MX" sz="2400" dirty="0" err="1">
                <a:solidFill>
                  <a:schemeClr val="tx1"/>
                </a:solidFill>
              </a:rPr>
              <a:t>with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their</a:t>
            </a:r>
            <a:r>
              <a:rPr lang="es-MX" sz="2400" dirty="0">
                <a:solidFill>
                  <a:schemeClr val="tx1"/>
                </a:solidFill>
              </a:rPr>
              <a:t> </a:t>
            </a:r>
            <a:r>
              <a:rPr lang="es-MX" sz="2400" dirty="0" err="1">
                <a:solidFill>
                  <a:schemeClr val="tx1"/>
                </a:solidFill>
              </a:rPr>
              <a:t>peers</a:t>
            </a:r>
            <a:endParaRPr lang="es-MX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105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IDENTIDAD Y AUTOESTIMA 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 </a:t>
            </a:r>
            <a:r>
              <a:rPr lang="es-MX" sz="2800" dirty="0" smtClean="0"/>
              <a:t>Analizar </a:t>
            </a:r>
            <a:r>
              <a:rPr lang="es-MX" sz="2800" dirty="0"/>
              <a:t>los referentes teóricos relacionados con las emociones a través de identificar conceptual y vivencialmente los elementos emocionales, afectivos y de género que permiten fortalecer la autoestima para fomentar la salud emocional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36912"/>
            <a:ext cx="7772400" cy="1362075"/>
          </a:xfrm>
        </p:spPr>
        <p:txBody>
          <a:bodyPr>
            <a:normAutofit/>
          </a:bodyPr>
          <a:lstStyle/>
          <a:p>
            <a:r>
              <a:rPr lang="es-MX" sz="1600" dirty="0" err="1"/>
              <a:t>Objective</a:t>
            </a:r>
            <a:r>
              <a:rPr lang="es-MX" sz="1600" dirty="0"/>
              <a:t> of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unit</a:t>
            </a:r>
            <a:r>
              <a:rPr lang="es-MX" sz="1600" dirty="0" smtClean="0"/>
              <a:t>:</a:t>
            </a:r>
            <a:br>
              <a:rPr lang="es-MX" sz="1600" dirty="0" smtClean="0"/>
            </a:br>
            <a:r>
              <a:rPr lang="es-MX" sz="1600" dirty="0" err="1" smtClean="0"/>
              <a:t>analyze</a:t>
            </a:r>
            <a:r>
              <a:rPr lang="es-MX" sz="1600" dirty="0" smtClean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theoretical</a:t>
            </a:r>
            <a:r>
              <a:rPr lang="es-MX" sz="1600" dirty="0"/>
              <a:t> </a:t>
            </a:r>
            <a:r>
              <a:rPr lang="es-MX" sz="1600" dirty="0" err="1"/>
              <a:t>referents</a:t>
            </a:r>
            <a:r>
              <a:rPr lang="es-MX" sz="1600" dirty="0"/>
              <a:t> </a:t>
            </a:r>
            <a:r>
              <a:rPr lang="es-MX" sz="1600" dirty="0" err="1"/>
              <a:t>related</a:t>
            </a:r>
            <a:r>
              <a:rPr lang="es-MX" sz="1600" dirty="0"/>
              <a:t> </a:t>
            </a:r>
            <a:r>
              <a:rPr lang="es-MX" sz="1600" dirty="0" err="1"/>
              <a:t>with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emotions</a:t>
            </a:r>
            <a:r>
              <a:rPr lang="es-MX" sz="1600" dirty="0"/>
              <a:t> </a:t>
            </a:r>
            <a:r>
              <a:rPr lang="es-MX" sz="1600" dirty="0" err="1"/>
              <a:t>through</a:t>
            </a:r>
            <a:r>
              <a:rPr lang="es-MX" sz="1600" dirty="0"/>
              <a:t> </a:t>
            </a:r>
            <a:r>
              <a:rPr lang="es-MX" sz="1600" dirty="0" err="1"/>
              <a:t>identify</a:t>
            </a:r>
            <a:r>
              <a:rPr lang="es-MX" sz="1600" dirty="0"/>
              <a:t> conceptual and </a:t>
            </a:r>
            <a:r>
              <a:rPr lang="es-MX" sz="1600" dirty="0" err="1"/>
              <a:t>our</a:t>
            </a:r>
            <a:r>
              <a:rPr lang="es-MX" sz="1600" dirty="0"/>
              <a:t> </a:t>
            </a:r>
            <a:r>
              <a:rPr lang="es-MX" sz="1600" dirty="0" err="1"/>
              <a:t>lives</a:t>
            </a:r>
            <a:r>
              <a:rPr lang="es-MX" sz="1600" dirty="0"/>
              <a:t> </a:t>
            </a:r>
            <a:r>
              <a:rPr lang="es-MX" sz="1600" dirty="0" err="1"/>
              <a:t>the</a:t>
            </a:r>
            <a:r>
              <a:rPr lang="es-MX" sz="1600" dirty="0"/>
              <a:t> </a:t>
            </a:r>
            <a:r>
              <a:rPr lang="es-MX" sz="1600" dirty="0" err="1"/>
              <a:t>emotional</a:t>
            </a:r>
            <a:r>
              <a:rPr lang="es-MX" sz="1600" dirty="0"/>
              <a:t> </a:t>
            </a:r>
            <a:r>
              <a:rPr lang="es-MX" sz="1600" dirty="0" err="1"/>
              <a:t>elements</a:t>
            </a:r>
            <a:r>
              <a:rPr lang="es-MX" sz="1600" dirty="0"/>
              <a:t>, </a:t>
            </a:r>
            <a:r>
              <a:rPr lang="es-MX" sz="1600" dirty="0" err="1"/>
              <a:t>affective</a:t>
            </a:r>
            <a:r>
              <a:rPr lang="es-MX" sz="1600" dirty="0"/>
              <a:t> and </a:t>
            </a:r>
            <a:r>
              <a:rPr lang="es-MX" sz="1600" dirty="0" err="1"/>
              <a:t>gender</a:t>
            </a:r>
            <a:r>
              <a:rPr lang="es-MX" sz="1600" dirty="0"/>
              <a:t> </a:t>
            </a:r>
            <a:r>
              <a:rPr lang="es-MX" sz="1600" dirty="0" err="1"/>
              <a:t>to</a:t>
            </a:r>
            <a:r>
              <a:rPr lang="es-MX" sz="1600" dirty="0"/>
              <a:t> </a:t>
            </a:r>
            <a:r>
              <a:rPr lang="es-MX" sz="1600" dirty="0" err="1"/>
              <a:t>enhance</a:t>
            </a:r>
            <a:r>
              <a:rPr lang="es-MX" sz="1600" dirty="0"/>
              <a:t> </a:t>
            </a:r>
            <a:r>
              <a:rPr lang="es-MX" sz="1600" dirty="0" err="1"/>
              <a:t>self-esteem</a:t>
            </a:r>
            <a:r>
              <a:rPr lang="es-MX" sz="1600" dirty="0"/>
              <a:t> </a:t>
            </a:r>
            <a:r>
              <a:rPr lang="es-MX" sz="1600" dirty="0" err="1"/>
              <a:t>to</a:t>
            </a:r>
            <a:r>
              <a:rPr lang="es-MX" sz="1600" dirty="0"/>
              <a:t> </a:t>
            </a:r>
            <a:r>
              <a:rPr lang="es-MX" sz="1600" dirty="0" err="1"/>
              <a:t>promote</a:t>
            </a:r>
            <a:r>
              <a:rPr lang="es-MX" sz="1600" dirty="0"/>
              <a:t> </a:t>
            </a:r>
            <a:r>
              <a:rPr lang="es-MX" sz="1600" dirty="0" err="1"/>
              <a:t>emotional</a:t>
            </a:r>
            <a:r>
              <a:rPr lang="es-MX" sz="1600" dirty="0"/>
              <a:t> </a:t>
            </a:r>
            <a:r>
              <a:rPr lang="es-MX" sz="1600" dirty="0" err="1"/>
              <a:t>health</a:t>
            </a:r>
            <a:endParaRPr lang="es-MX" sz="1600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620688"/>
            <a:ext cx="7772400" cy="1500187"/>
          </a:xfrm>
        </p:spPr>
        <p:txBody>
          <a:bodyPr/>
          <a:lstStyle/>
          <a:p>
            <a:r>
              <a:rPr lang="es-MX" dirty="0" err="1">
                <a:solidFill>
                  <a:schemeClr val="tx1"/>
                </a:solidFill>
              </a:rPr>
              <a:t>Name</a:t>
            </a:r>
            <a:r>
              <a:rPr lang="es-MX" dirty="0">
                <a:solidFill>
                  <a:schemeClr val="tx1"/>
                </a:solidFill>
              </a:rPr>
              <a:t> of </a:t>
            </a:r>
            <a:r>
              <a:rPr lang="es-MX" dirty="0" err="1">
                <a:solidFill>
                  <a:schemeClr val="tx1"/>
                </a:solidFill>
              </a:rPr>
              <a:t>the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err="1">
                <a:solidFill>
                  <a:schemeClr val="tx1"/>
                </a:solidFill>
              </a:rPr>
              <a:t>unit</a:t>
            </a:r>
            <a:r>
              <a:rPr lang="es-MX" dirty="0">
                <a:solidFill>
                  <a:schemeClr val="tx1"/>
                </a:solidFill>
              </a:rPr>
              <a:t>: </a:t>
            </a:r>
            <a:endParaRPr lang="es-MX" dirty="0" smtClean="0">
              <a:solidFill>
                <a:schemeClr val="tx1"/>
              </a:solidFill>
            </a:endParaRPr>
          </a:p>
          <a:p>
            <a:pPr algn="ctr"/>
            <a:r>
              <a:rPr lang="es-MX" dirty="0" smtClean="0">
                <a:solidFill>
                  <a:schemeClr val="tx1"/>
                </a:solidFill>
              </a:rPr>
              <a:t>THE </a:t>
            </a:r>
            <a:r>
              <a:rPr lang="es-MX" dirty="0">
                <a:solidFill>
                  <a:schemeClr val="tx1"/>
                </a:solidFill>
              </a:rPr>
              <a:t>UNIT I: IDENTITY AND SELF-ESTEEM</a:t>
            </a:r>
          </a:p>
        </p:txBody>
      </p:sp>
    </p:spTree>
    <p:extLst>
      <p:ext uri="{BB962C8B-B14F-4D97-AF65-F5344CB8AC3E}">
        <p14:creationId xmlns:p14="http://schemas.microsoft.com/office/powerpoint/2010/main" val="2921997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1.1.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PERSEPCIÓN, EMOCIÓN Y CONDUCTA</a:t>
            </a:r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  <a:r>
              <a:rPr lang="es-ES" sz="2800" dirty="0"/>
              <a:t>Las emociones son reacciones </a:t>
            </a:r>
            <a:r>
              <a:rPr lang="es-ES" sz="2800" dirty="0" err="1"/>
              <a:t>psicofisiologicas</a:t>
            </a:r>
            <a:r>
              <a:rPr lang="es-ES" sz="2800" dirty="0"/>
              <a:t> que representan modos de adaptación a ciertos estímulos del individuo cuando percibe un objeto, persona, lugar, suceso, o recuerdo </a:t>
            </a:r>
            <a:r>
              <a:rPr lang="es-ES" sz="2800" dirty="0" smtClean="0"/>
              <a:t>importante, por lo cual es imprescindible conocer nuestras emociones para entender como percibimos al mundo y por ende nuestras conductas </a:t>
            </a:r>
            <a:endParaRPr lang="es-MX" sz="2800" dirty="0"/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139101"/>
            <a:ext cx="8419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Revisemos las emociones básicas: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3722809"/>
              </p:ext>
            </p:extLst>
          </p:nvPr>
        </p:nvGraphicFramePr>
        <p:xfrm>
          <a:off x="1187624" y="1556792"/>
          <a:ext cx="6777037" cy="3508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542</Words>
  <Application>Microsoft Office PowerPoint</Application>
  <PresentationFormat>Presentación en pantalla (4:3)</PresentationFormat>
  <Paragraphs>87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19</vt:i4>
      </vt:variant>
    </vt:vector>
  </HeadingPairs>
  <TitlesOfParts>
    <vt:vector size="20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Objective of the unit: analyze the theoretical referents related with the emotions through identify conceptual and our lives the emotional elements, affective and gender to enhance self-esteem to promote emotional health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PERCEPCIÓN</vt:lpstr>
      <vt:lpstr>CONDUCTA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Alumno(a)</cp:lastModifiedBy>
  <cp:revision>24</cp:revision>
  <dcterms:created xsi:type="dcterms:W3CDTF">2012-08-07T16:35:15Z</dcterms:created>
  <dcterms:modified xsi:type="dcterms:W3CDTF">2016-08-31T14:29:37Z</dcterms:modified>
</cp:coreProperties>
</file>