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7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1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7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4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5385-3A68-624B-BEB8-54022B7E8CA2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59B32-63BD-1440-80FD-0A602A1D72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phael_School_of_Ath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5969" y="1530060"/>
            <a:ext cx="5511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Reason and Realism in Constitutional Law</a:t>
            </a:r>
          </a:p>
          <a:p>
            <a:pPr algn="ctr"/>
            <a:r>
              <a:rPr lang="en-US" sz="2400" b="1" dirty="0" smtClean="0"/>
              <a:t>Joseph Blocher, Duke University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86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07 at 11.1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Blocher</dc:creator>
  <cp:lastModifiedBy>miriam</cp:lastModifiedBy>
  <cp:revision>3</cp:revision>
  <dcterms:created xsi:type="dcterms:W3CDTF">2015-05-07T15:12:29Z</dcterms:created>
  <dcterms:modified xsi:type="dcterms:W3CDTF">2015-05-07T19:39:23Z</dcterms:modified>
</cp:coreProperties>
</file>